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3.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4.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30" r:id="rId6"/>
    <p:sldMasterId id="2147485496" r:id="rId7"/>
    <p:sldMasterId id="2147485529" r:id="rId8"/>
  </p:sldMasterIdLst>
  <p:notesMasterIdLst>
    <p:notesMasterId r:id="rId22"/>
  </p:notesMasterIdLst>
  <p:handoutMasterIdLst>
    <p:handoutMasterId r:id="rId23"/>
  </p:handoutMasterIdLst>
  <p:sldIdLst>
    <p:sldId id="2141411286" r:id="rId9"/>
    <p:sldId id="2076138468" r:id="rId10"/>
    <p:sldId id="2141411293" r:id="rId11"/>
    <p:sldId id="2141411290" r:id="rId12"/>
    <p:sldId id="2141411291" r:id="rId13"/>
    <p:sldId id="2141411294" r:id="rId14"/>
    <p:sldId id="2141411289" r:id="rId15"/>
    <p:sldId id="2141411295" r:id="rId16"/>
    <p:sldId id="2141411296" r:id="rId17"/>
    <p:sldId id="2141411288" r:id="rId18"/>
    <p:sldId id="2141411297" r:id="rId19"/>
    <p:sldId id="2141411292" r:id="rId20"/>
    <p:sldId id="2076138475"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A80FF-E797-6A8A-C3E2-BC87CDD7C3C9}" name="Sajan Parihar" initials="SP" userId="S::sajanp@microsoft.com::f1f0919a-b22b-41b1-83f3-a0ce3ca29ab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9A7EC3-CCAC-0F15-FCDE-9059E466716F}" v="125" dt="2022-07-18T23:31:27.702"/>
    <p1510:client id="{6DB5CBAF-128E-470B-94FB-E7A77FB5676B}" v="34" dt="2022-06-07T13:19:05.4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247" autoAdjust="0"/>
  </p:normalViewPr>
  <p:slideViewPr>
    <p:cSldViewPr snapToGrid="0">
      <p:cViewPr varScale="1">
        <p:scale>
          <a:sx n="104" d="100"/>
          <a:sy n="104" d="100"/>
        </p:scale>
        <p:origin x="72" y="108"/>
      </p:cViewPr>
      <p:guideLst>
        <p:guide orient="horz" pos="640"/>
        <p:guide pos="3840"/>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us Milhomem" userId="S::mamilhom@microsoft.com::d44bc302-b62e-41f8-89c7-c2bdf7f29bdc" providerId="AD" clId="Web-{189A7EC3-CCAC-0F15-FCDE-9059E466716F}"/>
    <pc:docChg chg="addSld modSld sldOrd">
      <pc:chgData name="Marcus Milhomem" userId="S::mamilhom@microsoft.com::d44bc302-b62e-41f8-89c7-c2bdf7f29bdc" providerId="AD" clId="Web-{189A7EC3-CCAC-0F15-FCDE-9059E466716F}" dt="2022-07-18T23:31:27.702" v="64"/>
      <pc:docMkLst>
        <pc:docMk/>
      </pc:docMkLst>
      <pc:sldChg chg="mod modShow">
        <pc:chgData name="Marcus Milhomem" userId="S::mamilhom@microsoft.com::d44bc302-b62e-41f8-89c7-c2bdf7f29bdc" providerId="AD" clId="Web-{189A7EC3-CCAC-0F15-FCDE-9059E466716F}" dt="2022-07-18T23:17:23.055" v="1"/>
        <pc:sldMkLst>
          <pc:docMk/>
          <pc:sldMk cId="92773590" sldId="2076138468"/>
        </pc:sldMkLst>
      </pc:sldChg>
      <pc:sldChg chg="ord">
        <pc:chgData name="Marcus Milhomem" userId="S::mamilhom@microsoft.com::d44bc302-b62e-41f8-89c7-c2bdf7f29bdc" providerId="AD" clId="Web-{189A7EC3-CCAC-0F15-FCDE-9059E466716F}" dt="2022-07-18T23:30:15.197" v="61"/>
        <pc:sldMkLst>
          <pc:docMk/>
          <pc:sldMk cId="3584160930" sldId="2141411289"/>
        </pc:sldMkLst>
      </pc:sldChg>
      <pc:sldChg chg="addSp delSp modSp add replId">
        <pc:chgData name="Marcus Milhomem" userId="S::mamilhom@microsoft.com::d44bc302-b62e-41f8-89c7-c2bdf7f29bdc" providerId="AD" clId="Web-{189A7EC3-CCAC-0F15-FCDE-9059E466716F}" dt="2022-07-18T23:19:43.830" v="58" actId="20577"/>
        <pc:sldMkLst>
          <pc:docMk/>
          <pc:sldMk cId="483261355" sldId="2141411293"/>
        </pc:sldMkLst>
        <pc:spChg chg="mod">
          <ac:chgData name="Marcus Milhomem" userId="S::mamilhom@microsoft.com::d44bc302-b62e-41f8-89c7-c2bdf7f29bdc" providerId="AD" clId="Web-{189A7EC3-CCAC-0F15-FCDE-9059E466716F}" dt="2022-07-18T23:18:31.466" v="39" actId="20577"/>
          <ac:spMkLst>
            <pc:docMk/>
            <pc:sldMk cId="483261355" sldId="2141411293"/>
            <ac:spMk id="3" creationId="{D2D5D6E4-6B8F-E04E-97F2-F97D7B33081A}"/>
          </ac:spMkLst>
        </pc:spChg>
        <pc:spChg chg="mod">
          <ac:chgData name="Marcus Milhomem" userId="S::mamilhom@microsoft.com::d44bc302-b62e-41f8-89c7-c2bdf7f29bdc" providerId="AD" clId="Web-{189A7EC3-CCAC-0F15-FCDE-9059E466716F}" dt="2022-07-18T23:18:23.293" v="30" actId="20577"/>
          <ac:spMkLst>
            <pc:docMk/>
            <pc:sldMk cId="483261355" sldId="2141411293"/>
            <ac:spMk id="4" creationId="{DC3EE3E9-3CDB-1140-9929-C6FA41835A90}"/>
          </ac:spMkLst>
        </pc:spChg>
        <pc:spChg chg="add del mod">
          <ac:chgData name="Marcus Milhomem" userId="S::mamilhom@microsoft.com::d44bc302-b62e-41f8-89c7-c2bdf7f29bdc" providerId="AD" clId="Web-{189A7EC3-CCAC-0F15-FCDE-9059E466716F}" dt="2022-07-18T23:19:08.390" v="41"/>
          <ac:spMkLst>
            <pc:docMk/>
            <pc:sldMk cId="483261355" sldId="2141411293"/>
            <ac:spMk id="5" creationId="{008C953D-991B-D925-0DE5-C3938EAE9553}"/>
          </ac:spMkLst>
        </pc:spChg>
        <pc:spChg chg="mod">
          <ac:chgData name="Marcus Milhomem" userId="S::mamilhom@microsoft.com::d44bc302-b62e-41f8-89c7-c2bdf7f29bdc" providerId="AD" clId="Web-{189A7EC3-CCAC-0F15-FCDE-9059E466716F}" dt="2022-07-18T23:19:29.719" v="51" actId="20577"/>
          <ac:spMkLst>
            <pc:docMk/>
            <pc:sldMk cId="483261355" sldId="2141411293"/>
            <ac:spMk id="21" creationId="{C715A1A4-CD97-472A-896A-2D78E409FCD4}"/>
          </ac:spMkLst>
        </pc:spChg>
        <pc:spChg chg="mod">
          <ac:chgData name="Marcus Milhomem" userId="S::mamilhom@microsoft.com::d44bc302-b62e-41f8-89c7-c2bdf7f29bdc" providerId="AD" clId="Web-{189A7EC3-CCAC-0F15-FCDE-9059E466716F}" dt="2022-07-18T23:19:35.704" v="52" actId="20577"/>
          <ac:spMkLst>
            <pc:docMk/>
            <pc:sldMk cId="483261355" sldId="2141411293"/>
            <ac:spMk id="24" creationId="{F87043AA-A8C0-4436-A68C-066671263920}"/>
          </ac:spMkLst>
        </pc:spChg>
        <pc:spChg chg="mod">
          <ac:chgData name="Marcus Milhomem" userId="S::mamilhom@microsoft.com::d44bc302-b62e-41f8-89c7-c2bdf7f29bdc" providerId="AD" clId="Web-{189A7EC3-CCAC-0F15-FCDE-9059E466716F}" dt="2022-07-18T23:19:43.830" v="58" actId="20577"/>
          <ac:spMkLst>
            <pc:docMk/>
            <pc:sldMk cId="483261355" sldId="2141411293"/>
            <ac:spMk id="28" creationId="{6E5B1544-D3B5-43EE-9BF7-A49B31FDBA1D}"/>
          </ac:spMkLst>
        </pc:spChg>
        <pc:picChg chg="add mod ord modCrop">
          <ac:chgData name="Marcus Milhomem" userId="S::mamilhom@microsoft.com::d44bc302-b62e-41f8-89c7-c2bdf7f29bdc" providerId="AD" clId="Web-{189A7EC3-CCAC-0F15-FCDE-9059E466716F}" dt="2022-07-18T23:19:17.406" v="42" actId="1076"/>
          <ac:picMkLst>
            <pc:docMk/>
            <pc:sldMk cId="483261355" sldId="2141411293"/>
            <ac:picMk id="6" creationId="{B270A5D5-3CE2-9C42-A9E6-512B48F6407C}"/>
          </ac:picMkLst>
        </pc:picChg>
        <pc:picChg chg="del">
          <ac:chgData name="Marcus Milhomem" userId="S::mamilhom@microsoft.com::d44bc302-b62e-41f8-89c7-c2bdf7f29bdc" providerId="AD" clId="Web-{189A7EC3-CCAC-0F15-FCDE-9059E466716F}" dt="2022-07-18T23:18:33.997" v="40"/>
          <ac:picMkLst>
            <pc:docMk/>
            <pc:sldMk cId="483261355" sldId="2141411293"/>
            <ac:picMk id="18" creationId="{D37984C8-873D-6347-A136-27C9C5B2524F}"/>
          </ac:picMkLst>
        </pc:picChg>
      </pc:sldChg>
      <pc:sldChg chg="add">
        <pc:chgData name="Marcus Milhomem" userId="S::mamilhom@microsoft.com::d44bc302-b62e-41f8-89c7-c2bdf7f29bdc" providerId="AD" clId="Web-{189A7EC3-CCAC-0F15-FCDE-9059E466716F}" dt="2022-07-18T23:28:35.707" v="59"/>
        <pc:sldMkLst>
          <pc:docMk/>
          <pc:sldMk cId="3404806897" sldId="2141411294"/>
        </pc:sldMkLst>
      </pc:sldChg>
      <pc:sldChg chg="add ord">
        <pc:chgData name="Marcus Milhomem" userId="S::mamilhom@microsoft.com::d44bc302-b62e-41f8-89c7-c2bdf7f29bdc" providerId="AD" clId="Web-{189A7EC3-CCAC-0F15-FCDE-9059E466716F}" dt="2022-07-18T23:30:26.229" v="62"/>
        <pc:sldMkLst>
          <pc:docMk/>
          <pc:sldMk cId="3927669715" sldId="2141411295"/>
        </pc:sldMkLst>
      </pc:sldChg>
      <pc:sldChg chg="add">
        <pc:chgData name="Marcus Milhomem" userId="S::mamilhom@microsoft.com::d44bc302-b62e-41f8-89c7-c2bdf7f29bdc" providerId="AD" clId="Web-{189A7EC3-CCAC-0F15-FCDE-9059E466716F}" dt="2022-07-18T23:31:02.747" v="63"/>
        <pc:sldMkLst>
          <pc:docMk/>
          <pc:sldMk cId="3920723888" sldId="2141411296"/>
        </pc:sldMkLst>
      </pc:sldChg>
      <pc:sldChg chg="add">
        <pc:chgData name="Marcus Milhomem" userId="S::mamilhom@microsoft.com::d44bc302-b62e-41f8-89c7-c2bdf7f29bdc" providerId="AD" clId="Web-{189A7EC3-CCAC-0F15-FCDE-9059E466716F}" dt="2022-07-18T23:31:27.702" v="64"/>
        <pc:sldMkLst>
          <pc:docMk/>
          <pc:sldMk cId="1835190314" sldId="2141411297"/>
        </pc:sldMkLst>
      </pc:sldChg>
    </pc:docChg>
  </pc:docChgLst>
  <pc:docChgLst>
    <pc:chgData name="Chris McKee" userId="6289d5d0-910a-4816-9bdf-c9a43bc4b550" providerId="ADAL" clId="{65CA615C-EDAC-4718-8E02-AF7F40D879D1}"/>
    <pc:docChg chg="modSld sldOrd">
      <pc:chgData name="Chris McKee" userId="6289d5d0-910a-4816-9bdf-c9a43bc4b550" providerId="ADAL" clId="{65CA615C-EDAC-4718-8E02-AF7F40D879D1}" dt="2022-05-25T19:02:54.465" v="1"/>
      <pc:docMkLst>
        <pc:docMk/>
      </pc:docMkLst>
      <pc:sldChg chg="ord">
        <pc:chgData name="Chris McKee" userId="6289d5d0-910a-4816-9bdf-c9a43bc4b550" providerId="ADAL" clId="{65CA615C-EDAC-4718-8E02-AF7F40D879D1}" dt="2022-05-25T19:02:54.465" v="1"/>
        <pc:sldMkLst>
          <pc:docMk/>
          <pc:sldMk cId="4284635789" sldId="2050"/>
        </pc:sldMkLst>
      </pc:sldChg>
    </pc:docChg>
  </pc:docChgLst>
  <pc:docChgLst>
    <pc:chgData name="Joel Waymack" userId="fef3c4ff-ce6f-4133-8f8d-db194b4c99df" providerId="ADAL" clId="{6DB5CBAF-128E-470B-94FB-E7A77FB5676B}"/>
    <pc:docChg chg="undo custSel addSld delSld modSld">
      <pc:chgData name="Joel Waymack" userId="fef3c4ff-ce6f-4133-8f8d-db194b4c99df" providerId="ADAL" clId="{6DB5CBAF-128E-470B-94FB-E7A77FB5676B}" dt="2022-06-07T13:26:32.523" v="592" actId="20577"/>
      <pc:docMkLst>
        <pc:docMk/>
      </pc:docMkLst>
      <pc:sldChg chg="modSp del mod">
        <pc:chgData name="Joel Waymack" userId="fef3c4ff-ce6f-4133-8f8d-db194b4c99df" providerId="ADAL" clId="{6DB5CBAF-128E-470B-94FB-E7A77FB5676B}" dt="2022-06-06T19:57:20.632" v="479" actId="47"/>
        <pc:sldMkLst>
          <pc:docMk/>
          <pc:sldMk cId="4284635789" sldId="2050"/>
        </pc:sldMkLst>
        <pc:spChg chg="mod">
          <ac:chgData name="Joel Waymack" userId="fef3c4ff-ce6f-4133-8f8d-db194b4c99df" providerId="ADAL" clId="{6DB5CBAF-128E-470B-94FB-E7A77FB5676B}" dt="2022-06-01T20:22:41.007" v="65" actId="20577"/>
          <ac:spMkLst>
            <pc:docMk/>
            <pc:sldMk cId="4284635789" sldId="2050"/>
            <ac:spMk id="3" creationId="{67C47F85-5767-4A2D-B8B9-59AC19A46B15}"/>
          </ac:spMkLst>
        </pc:spChg>
      </pc:sldChg>
      <pc:sldChg chg="delSp modSp mod">
        <pc:chgData name="Joel Waymack" userId="fef3c4ff-ce6f-4133-8f8d-db194b4c99df" providerId="ADAL" clId="{6DB5CBAF-128E-470B-94FB-E7A77FB5676B}" dt="2022-06-01T20:08:41.071" v="60"/>
        <pc:sldMkLst>
          <pc:docMk/>
          <pc:sldMk cId="92773590" sldId="2076138468"/>
        </pc:sldMkLst>
        <pc:spChg chg="mod">
          <ac:chgData name="Joel Waymack" userId="fef3c4ff-ce6f-4133-8f8d-db194b4c99df" providerId="ADAL" clId="{6DB5CBAF-128E-470B-94FB-E7A77FB5676B}" dt="2022-06-01T20:02:52.199" v="17" actId="20577"/>
          <ac:spMkLst>
            <pc:docMk/>
            <pc:sldMk cId="92773590" sldId="2076138468"/>
            <ac:spMk id="3" creationId="{D2D5D6E4-6B8F-E04E-97F2-F97D7B33081A}"/>
          </ac:spMkLst>
        </pc:spChg>
        <pc:spChg chg="mod">
          <ac:chgData name="Joel Waymack" userId="fef3c4ff-ce6f-4133-8f8d-db194b4c99df" providerId="ADAL" clId="{6DB5CBAF-128E-470B-94FB-E7A77FB5676B}" dt="2022-06-01T20:03:03.886" v="41" actId="20577"/>
          <ac:spMkLst>
            <pc:docMk/>
            <pc:sldMk cId="92773590" sldId="2076138468"/>
            <ac:spMk id="4" creationId="{DC3EE3E9-3CDB-1140-9929-C6FA41835A90}"/>
          </ac:spMkLst>
        </pc:spChg>
        <pc:spChg chg="mod">
          <ac:chgData name="Joel Waymack" userId="fef3c4ff-ce6f-4133-8f8d-db194b4c99df" providerId="ADAL" clId="{6DB5CBAF-128E-470B-94FB-E7A77FB5676B}" dt="2022-06-01T20:03:12.571" v="54" actId="20577"/>
          <ac:spMkLst>
            <pc:docMk/>
            <pc:sldMk cId="92773590" sldId="2076138468"/>
            <ac:spMk id="21" creationId="{C715A1A4-CD97-472A-896A-2D78E409FCD4}"/>
          </ac:spMkLst>
        </pc:spChg>
        <pc:spChg chg="mod">
          <ac:chgData name="Joel Waymack" userId="fef3c4ff-ce6f-4133-8f8d-db194b4c99df" providerId="ADAL" clId="{6DB5CBAF-128E-470B-94FB-E7A77FB5676B}" dt="2022-06-01T20:07:41.267" v="57"/>
          <ac:spMkLst>
            <pc:docMk/>
            <pc:sldMk cId="92773590" sldId="2076138468"/>
            <ac:spMk id="24" creationId="{F87043AA-A8C0-4436-A68C-066671263920}"/>
          </ac:spMkLst>
        </pc:spChg>
        <pc:spChg chg="mod">
          <ac:chgData name="Joel Waymack" userId="fef3c4ff-ce6f-4133-8f8d-db194b4c99df" providerId="ADAL" clId="{6DB5CBAF-128E-470B-94FB-E7A77FB5676B}" dt="2022-06-01T20:08:41.071" v="60"/>
          <ac:spMkLst>
            <pc:docMk/>
            <pc:sldMk cId="92773590" sldId="2076138468"/>
            <ac:spMk id="28" creationId="{6E5B1544-D3B5-43EE-9BF7-A49B31FDBA1D}"/>
          </ac:spMkLst>
        </pc:spChg>
        <pc:picChg chg="del mod">
          <ac:chgData name="Joel Waymack" userId="fef3c4ff-ce6f-4133-8f8d-db194b4c99df" providerId="ADAL" clId="{6DB5CBAF-128E-470B-94FB-E7A77FB5676B}" dt="2022-06-01T20:02:29.252" v="4" actId="478"/>
          <ac:picMkLst>
            <pc:docMk/>
            <pc:sldMk cId="92773590" sldId="2076138468"/>
            <ac:picMk id="6" creationId="{A0CE3C7F-81C5-4D3A-B94F-43D25D272741}"/>
          </ac:picMkLst>
        </pc:picChg>
        <pc:picChg chg="mod">
          <ac:chgData name="Joel Waymack" userId="fef3c4ff-ce6f-4133-8f8d-db194b4c99df" providerId="ADAL" clId="{6DB5CBAF-128E-470B-94FB-E7A77FB5676B}" dt="2022-06-01T20:02:45.319" v="5" actId="14826"/>
          <ac:picMkLst>
            <pc:docMk/>
            <pc:sldMk cId="92773590" sldId="2076138468"/>
            <ac:picMk id="18" creationId="{D37984C8-873D-6347-A136-27C9C5B2524F}"/>
          </ac:picMkLst>
        </pc:picChg>
      </pc:sldChg>
      <pc:sldChg chg="modNotesTx">
        <pc:chgData name="Joel Waymack" userId="fef3c4ff-ce6f-4133-8f8d-db194b4c99df" providerId="ADAL" clId="{6DB5CBAF-128E-470B-94FB-E7A77FB5676B}" dt="2022-06-07T13:12:35.636" v="551" actId="20577"/>
        <pc:sldMkLst>
          <pc:docMk/>
          <pc:sldMk cId="3029842372" sldId="2141411286"/>
        </pc:sldMkLst>
      </pc:sldChg>
      <pc:sldChg chg="del">
        <pc:chgData name="Joel Waymack" userId="fef3c4ff-ce6f-4133-8f8d-db194b4c99df" providerId="ADAL" clId="{6DB5CBAF-128E-470B-94FB-E7A77FB5676B}" dt="2022-06-02T14:55:36.323" v="463" actId="47"/>
        <pc:sldMkLst>
          <pc:docMk/>
          <pc:sldMk cId="1830510614" sldId="2141411287"/>
        </pc:sldMkLst>
      </pc:sldChg>
      <pc:sldChg chg="addSp modSp mod">
        <pc:chgData name="Joel Waymack" userId="fef3c4ff-ce6f-4133-8f8d-db194b4c99df" providerId="ADAL" clId="{6DB5CBAF-128E-470B-94FB-E7A77FB5676B}" dt="2022-06-07T13:20:01.944" v="588" actId="1076"/>
        <pc:sldMkLst>
          <pc:docMk/>
          <pc:sldMk cId="2368567783" sldId="2141411288"/>
        </pc:sldMkLst>
        <pc:spChg chg="mod">
          <ac:chgData name="Joel Waymack" userId="fef3c4ff-ce6f-4133-8f8d-db194b4c99df" providerId="ADAL" clId="{6DB5CBAF-128E-470B-94FB-E7A77FB5676B}" dt="2022-06-07T13:19:48.353" v="587" actId="255"/>
          <ac:spMkLst>
            <pc:docMk/>
            <pc:sldMk cId="2368567783" sldId="2141411288"/>
            <ac:spMk id="3" creationId="{43061246-00A1-4B27-935B-29F2BFB7A1DE}"/>
          </ac:spMkLst>
        </pc:spChg>
        <pc:picChg chg="mod">
          <ac:chgData name="Joel Waymack" userId="fef3c4ff-ce6f-4133-8f8d-db194b4c99df" providerId="ADAL" clId="{6DB5CBAF-128E-470B-94FB-E7A77FB5676B}" dt="2022-06-07T13:17:54.716" v="558" actId="1076"/>
          <ac:picMkLst>
            <pc:docMk/>
            <pc:sldMk cId="2368567783" sldId="2141411288"/>
            <ac:picMk id="4" creationId="{AF358B2A-060A-4E4C-B48C-1B820AEF4FBD}"/>
          </ac:picMkLst>
        </pc:picChg>
        <pc:picChg chg="add mod">
          <ac:chgData name="Joel Waymack" userId="fef3c4ff-ce6f-4133-8f8d-db194b4c99df" providerId="ADAL" clId="{6DB5CBAF-128E-470B-94FB-E7A77FB5676B}" dt="2022-06-07T13:20:01.944" v="588" actId="1076"/>
          <ac:picMkLst>
            <pc:docMk/>
            <pc:sldMk cId="2368567783" sldId="2141411288"/>
            <ac:picMk id="7" creationId="{90E08C71-373D-529C-9506-51864A78FB00}"/>
          </ac:picMkLst>
        </pc:picChg>
      </pc:sldChg>
      <pc:sldChg chg="modNotesTx">
        <pc:chgData name="Joel Waymack" userId="fef3c4ff-ce6f-4133-8f8d-db194b4c99df" providerId="ADAL" clId="{6DB5CBAF-128E-470B-94FB-E7A77FB5676B}" dt="2022-06-01T20:14:06.557" v="61" actId="313"/>
        <pc:sldMkLst>
          <pc:docMk/>
          <pc:sldMk cId="3584160930" sldId="2141411289"/>
        </pc:sldMkLst>
      </pc:sldChg>
      <pc:sldChg chg="addSp delSp modSp add mod modNotesTx">
        <pc:chgData name="Joel Waymack" userId="fef3c4ff-ce6f-4133-8f8d-db194b4c99df" providerId="ADAL" clId="{6DB5CBAF-128E-470B-94FB-E7A77FB5676B}" dt="2022-06-07T13:14:42.521" v="557" actId="1076"/>
        <pc:sldMkLst>
          <pc:docMk/>
          <pc:sldMk cId="3935148489" sldId="2141411291"/>
        </pc:sldMkLst>
        <pc:spChg chg="mod">
          <ac:chgData name="Joel Waymack" userId="fef3c4ff-ce6f-4133-8f8d-db194b4c99df" providerId="ADAL" clId="{6DB5CBAF-128E-470B-94FB-E7A77FB5676B}" dt="2022-06-02T14:35:57.360" v="137" actId="20577"/>
          <ac:spMkLst>
            <pc:docMk/>
            <pc:sldMk cId="3935148489" sldId="2141411291"/>
            <ac:spMk id="2" creationId="{DC65071B-FE0D-4587-A688-EFC818B91839}"/>
          </ac:spMkLst>
        </pc:spChg>
        <pc:spChg chg="del">
          <ac:chgData name="Joel Waymack" userId="fef3c4ff-ce6f-4133-8f8d-db194b4c99df" providerId="ADAL" clId="{6DB5CBAF-128E-470B-94FB-E7A77FB5676B}" dt="2022-06-02T14:31:55.070" v="73" actId="478"/>
          <ac:spMkLst>
            <pc:docMk/>
            <pc:sldMk cId="3935148489" sldId="2141411291"/>
            <ac:spMk id="3" creationId="{43061246-00A1-4B27-935B-29F2BFB7A1DE}"/>
          </ac:spMkLst>
        </pc:spChg>
        <pc:spChg chg="add del mod">
          <ac:chgData name="Joel Waymack" userId="fef3c4ff-ce6f-4133-8f8d-db194b4c99df" providerId="ADAL" clId="{6DB5CBAF-128E-470B-94FB-E7A77FB5676B}" dt="2022-06-02T14:31:57.405" v="74" actId="478"/>
          <ac:spMkLst>
            <pc:docMk/>
            <pc:sldMk cId="3935148489" sldId="2141411291"/>
            <ac:spMk id="7" creationId="{278EFB26-2715-F3B8-9E69-1D07175EE880}"/>
          </ac:spMkLst>
        </pc:spChg>
        <pc:spChg chg="del mod topLvl">
          <ac:chgData name="Joel Waymack" userId="fef3c4ff-ce6f-4133-8f8d-db194b4c99df" providerId="ADAL" clId="{6DB5CBAF-128E-470B-94FB-E7A77FB5676B}" dt="2022-06-07T13:14:30.919" v="554" actId="478"/>
          <ac:spMkLst>
            <pc:docMk/>
            <pc:sldMk cId="3935148489" sldId="2141411291"/>
            <ac:spMk id="15" creationId="{91B0143F-C75A-6F01-EE1D-DF37E38CFF1F}"/>
          </ac:spMkLst>
        </pc:spChg>
        <pc:grpChg chg="add del mod">
          <ac:chgData name="Joel Waymack" userId="fef3c4ff-ce6f-4133-8f8d-db194b4c99df" providerId="ADAL" clId="{6DB5CBAF-128E-470B-94FB-E7A77FB5676B}" dt="2022-06-07T13:14:25.474" v="553" actId="165"/>
          <ac:grpSpMkLst>
            <pc:docMk/>
            <pc:sldMk cId="3935148489" sldId="2141411291"/>
            <ac:grpSpMk id="11" creationId="{3281A796-9205-E0A0-D8F4-C736A020EDAF}"/>
          </ac:grpSpMkLst>
        </pc:grpChg>
        <pc:graphicFrameChg chg="add mod modGraphic">
          <ac:chgData name="Joel Waymack" userId="fef3c4ff-ce6f-4133-8f8d-db194b4c99df" providerId="ADAL" clId="{6DB5CBAF-128E-470B-94FB-E7A77FB5676B}" dt="2022-06-02T14:55:01.981" v="452" actId="20577"/>
          <ac:graphicFrameMkLst>
            <pc:docMk/>
            <pc:sldMk cId="3935148489" sldId="2141411291"/>
            <ac:graphicFrameMk id="8" creationId="{7CF910B8-82B4-21B8-3A98-CB703058C7C8}"/>
          </ac:graphicFrameMkLst>
        </pc:graphicFrameChg>
        <pc:picChg chg="add mod">
          <ac:chgData name="Joel Waymack" userId="fef3c4ff-ce6f-4133-8f8d-db194b4c99df" providerId="ADAL" clId="{6DB5CBAF-128E-470B-94FB-E7A77FB5676B}" dt="2022-06-02T14:50:22.560" v="426" actId="1076"/>
          <ac:picMkLst>
            <pc:docMk/>
            <pc:sldMk cId="3935148489" sldId="2141411291"/>
            <ac:picMk id="3" creationId="{FAA69E2E-F9FB-F2C8-08AA-8E678B56B90D}"/>
          </ac:picMkLst>
        </pc:picChg>
        <pc:picChg chg="del">
          <ac:chgData name="Joel Waymack" userId="fef3c4ff-ce6f-4133-8f8d-db194b4c99df" providerId="ADAL" clId="{6DB5CBAF-128E-470B-94FB-E7A77FB5676B}" dt="2022-06-02T14:31:59.199" v="75" actId="478"/>
          <ac:picMkLst>
            <pc:docMk/>
            <pc:sldMk cId="3935148489" sldId="2141411291"/>
            <ac:picMk id="4" creationId="{AF358B2A-060A-4E4C-B48C-1B820AEF4FBD}"/>
          </ac:picMkLst>
        </pc:picChg>
        <pc:picChg chg="add mod">
          <ac:chgData name="Joel Waymack" userId="fef3c4ff-ce6f-4133-8f8d-db194b4c99df" providerId="ADAL" clId="{6DB5CBAF-128E-470B-94FB-E7A77FB5676B}" dt="2022-06-02T14:50:46.997" v="430" actId="1076"/>
          <ac:picMkLst>
            <pc:docMk/>
            <pc:sldMk cId="3935148489" sldId="2141411291"/>
            <ac:picMk id="4" creationId="{BEE04CD0-CCD3-0DFA-8C1D-2B09DAEE4196}"/>
          </ac:picMkLst>
        </pc:picChg>
        <pc:picChg chg="add mod">
          <ac:chgData name="Joel Waymack" userId="fef3c4ff-ce6f-4133-8f8d-db194b4c99df" providerId="ADAL" clId="{6DB5CBAF-128E-470B-94FB-E7A77FB5676B}" dt="2022-06-02T14:51:05.364" v="435" actId="1076"/>
          <ac:picMkLst>
            <pc:docMk/>
            <pc:sldMk cId="3935148489" sldId="2141411291"/>
            <ac:picMk id="10" creationId="{356A4687-73E3-47EB-BC2E-9934DF6A9356}"/>
          </ac:picMkLst>
        </pc:picChg>
        <pc:picChg chg="add mod">
          <ac:chgData name="Joel Waymack" userId="fef3c4ff-ce6f-4133-8f8d-db194b4c99df" providerId="ADAL" clId="{6DB5CBAF-128E-470B-94FB-E7A77FB5676B}" dt="2022-06-02T14:51:55.472" v="438" actId="1076"/>
          <ac:picMkLst>
            <pc:docMk/>
            <pc:sldMk cId="3935148489" sldId="2141411291"/>
            <ac:picMk id="12" creationId="{A586CCD8-7434-057C-12DE-7161F3446CA1}"/>
          </ac:picMkLst>
        </pc:picChg>
        <pc:picChg chg="mod topLvl">
          <ac:chgData name="Joel Waymack" userId="fef3c4ff-ce6f-4133-8f8d-db194b4c99df" providerId="ADAL" clId="{6DB5CBAF-128E-470B-94FB-E7A77FB5676B}" dt="2022-06-07T13:14:42.521" v="557" actId="1076"/>
          <ac:picMkLst>
            <pc:docMk/>
            <pc:sldMk cId="3935148489" sldId="2141411291"/>
            <ac:picMk id="13" creationId="{936ABB65-AA55-5443-097D-002BC2B010E5}"/>
          </ac:picMkLst>
        </pc:picChg>
        <pc:picChg chg="add mod">
          <ac:chgData name="Joel Waymack" userId="fef3c4ff-ce6f-4133-8f8d-db194b4c99df" providerId="ADAL" clId="{6DB5CBAF-128E-470B-94FB-E7A77FB5676B}" dt="2022-06-02T14:54:36.016" v="443" actId="1076"/>
          <ac:picMkLst>
            <pc:docMk/>
            <pc:sldMk cId="3935148489" sldId="2141411291"/>
            <ac:picMk id="14" creationId="{442259D5-9B90-7F4A-A62E-AAFC400FEBCE}"/>
          </ac:picMkLst>
        </pc:picChg>
        <pc:picChg chg="add mod">
          <ac:chgData name="Joel Waymack" userId="fef3c4ff-ce6f-4133-8f8d-db194b4c99df" providerId="ADAL" clId="{6DB5CBAF-128E-470B-94FB-E7A77FB5676B}" dt="2022-06-02T14:54:43.366" v="445" actId="1076"/>
          <ac:picMkLst>
            <pc:docMk/>
            <pc:sldMk cId="3935148489" sldId="2141411291"/>
            <ac:picMk id="16" creationId="{AB988E3B-333B-009A-C70C-0E3E57DB9BBB}"/>
          </ac:picMkLst>
        </pc:picChg>
      </pc:sldChg>
      <pc:sldChg chg="addSp delSp modSp add mod">
        <pc:chgData name="Joel Waymack" userId="fef3c4ff-ce6f-4133-8f8d-db194b4c99df" providerId="ADAL" clId="{6DB5CBAF-128E-470B-94FB-E7A77FB5676B}" dt="2022-06-07T13:26:32.523" v="592" actId="20577"/>
        <pc:sldMkLst>
          <pc:docMk/>
          <pc:sldMk cId="4086189865" sldId="2141411292"/>
        </pc:sldMkLst>
        <pc:spChg chg="mod">
          <ac:chgData name="Joel Waymack" userId="fef3c4ff-ce6f-4133-8f8d-db194b4c99df" providerId="ADAL" clId="{6DB5CBAF-128E-470B-94FB-E7A77FB5676B}" dt="2022-06-07T13:26:32.523" v="592" actId="20577"/>
          <ac:spMkLst>
            <pc:docMk/>
            <pc:sldMk cId="4086189865" sldId="2141411292"/>
            <ac:spMk id="3" creationId="{67C47F85-5767-4A2D-B8B9-59AC19A46B15}"/>
          </ac:spMkLst>
        </pc:spChg>
        <pc:spChg chg="add del mod">
          <ac:chgData name="Joel Waymack" userId="fef3c4ff-ce6f-4133-8f8d-db194b4c99df" providerId="ADAL" clId="{6DB5CBAF-128E-470B-94FB-E7A77FB5676B}" dt="2022-06-06T19:57:17.293" v="478" actId="20577"/>
          <ac:spMkLst>
            <pc:docMk/>
            <pc:sldMk cId="4086189865" sldId="2141411292"/>
            <ac:spMk id="7" creationId="{4B93D328-5A9A-0AE3-5D64-F462D97CBF73}"/>
          </ac:spMkLst>
        </pc:spChg>
        <pc:spChg chg="del mod">
          <ac:chgData name="Joel Waymack" userId="fef3c4ff-ce6f-4133-8f8d-db194b4c99df" providerId="ADAL" clId="{6DB5CBAF-128E-470B-94FB-E7A77FB5676B}" dt="2022-06-06T19:56:53.509" v="470" actId="478"/>
          <ac:spMkLst>
            <pc:docMk/>
            <pc:sldMk cId="4086189865" sldId="2141411292"/>
            <ac:spMk id="17" creationId="{00000000-0000-0000-0000-000000000000}"/>
          </ac:spMkLst>
        </pc:spChg>
        <pc:spChg chg="mod">
          <ac:chgData name="Joel Waymack" userId="fef3c4ff-ce6f-4133-8f8d-db194b4c99df" providerId="ADAL" clId="{6DB5CBAF-128E-470B-94FB-E7A77FB5676B}" dt="2022-06-07T13:11:22.729" v="521" actId="1038"/>
          <ac:spMkLst>
            <pc:docMk/>
            <pc:sldMk cId="4086189865" sldId="2141411292"/>
            <ac:spMk id="89" creationId="{5544E1E3-00A3-45A9-8AA4-DBB43A306C6C}"/>
          </ac:spMkLst>
        </pc:spChg>
        <pc:spChg chg="mod">
          <ac:chgData name="Joel Waymack" userId="fef3c4ff-ce6f-4133-8f8d-db194b4c99df" providerId="ADAL" clId="{6DB5CBAF-128E-470B-94FB-E7A77FB5676B}" dt="2022-06-07T13:11:22.729" v="521" actId="1038"/>
          <ac:spMkLst>
            <pc:docMk/>
            <pc:sldMk cId="4086189865" sldId="2141411292"/>
            <ac:spMk id="97" creationId="{A42AF060-2564-4F5A-97FB-4D8948FD7BAE}"/>
          </ac:spMkLst>
        </pc:spChg>
        <pc:spChg chg="mod">
          <ac:chgData name="Joel Waymack" userId="fef3c4ff-ce6f-4133-8f8d-db194b4c99df" providerId="ADAL" clId="{6DB5CBAF-128E-470B-94FB-E7A77FB5676B}" dt="2022-06-07T13:11:22.729" v="521" actId="1038"/>
          <ac:spMkLst>
            <pc:docMk/>
            <pc:sldMk cId="4086189865" sldId="2141411292"/>
            <ac:spMk id="110" creationId="{14033488-8D30-486C-A570-1655310BB742}"/>
          </ac:spMkLst>
        </pc:spChg>
        <pc:spChg chg="mod">
          <ac:chgData name="Joel Waymack" userId="fef3c4ff-ce6f-4133-8f8d-db194b4c99df" providerId="ADAL" clId="{6DB5CBAF-128E-470B-94FB-E7A77FB5676B}" dt="2022-06-07T13:11:22.729" v="521" actId="1038"/>
          <ac:spMkLst>
            <pc:docMk/>
            <pc:sldMk cId="4086189865" sldId="2141411292"/>
            <ac:spMk id="111" creationId="{71A9C758-81C8-4602-9414-B899FC7EC8EB}"/>
          </ac:spMkLst>
        </pc:spChg>
        <pc:spChg chg="add del mod">
          <ac:chgData name="Joel Waymack" userId="fef3c4ff-ce6f-4133-8f8d-db194b4c99df" providerId="ADAL" clId="{6DB5CBAF-128E-470B-94FB-E7A77FB5676B}" dt="2022-06-06T19:57:12.907" v="476" actId="478"/>
          <ac:spMkLst>
            <pc:docMk/>
            <pc:sldMk cId="4086189865" sldId="2141411292"/>
            <ac:spMk id="151" creationId="{611774FB-D14F-D9D9-F1A6-F764BF57773C}"/>
          </ac:spMkLst>
        </pc:spChg>
        <pc:spChg chg="mod">
          <ac:chgData name="Joel Waymack" userId="fef3c4ff-ce6f-4133-8f8d-db194b4c99df" providerId="ADAL" clId="{6DB5CBAF-128E-470B-94FB-E7A77FB5676B}" dt="2022-06-07T13:10:37.725" v="483" actId="20577"/>
          <ac:spMkLst>
            <pc:docMk/>
            <pc:sldMk cId="4086189865" sldId="2141411292"/>
            <ac:spMk id="159" creationId="{2F1AD441-EC81-4E6F-8F57-CE7DEAE8600B}"/>
          </ac:spMkLst>
        </pc:spChg>
        <pc:spChg chg="mod">
          <ac:chgData name="Joel Waymack" userId="fef3c4ff-ce6f-4133-8f8d-db194b4c99df" providerId="ADAL" clId="{6DB5CBAF-128E-470B-94FB-E7A77FB5676B}" dt="2022-06-07T13:11:22.729" v="521" actId="1038"/>
          <ac:spMkLst>
            <pc:docMk/>
            <pc:sldMk cId="4086189865" sldId="2141411292"/>
            <ac:spMk id="161" creationId="{F6A61BB1-3294-41A2-8867-404754B576F4}"/>
          </ac:spMkLst>
        </pc:spChg>
        <pc:spChg chg="mod">
          <ac:chgData name="Joel Waymack" userId="fef3c4ff-ce6f-4133-8f8d-db194b4c99df" providerId="ADAL" clId="{6DB5CBAF-128E-470B-94FB-E7A77FB5676B}" dt="2022-06-06T20:02:07.377" v="481" actId="1076"/>
          <ac:spMkLst>
            <pc:docMk/>
            <pc:sldMk cId="4086189865" sldId="2141411292"/>
            <ac:spMk id="162" creationId="{99F50979-992C-4D40-A8E6-D2A9095F0105}"/>
          </ac:spMkLst>
        </pc:spChg>
        <pc:grpChg chg="mod">
          <ac:chgData name="Joel Waymack" userId="fef3c4ff-ce6f-4133-8f8d-db194b4c99df" providerId="ADAL" clId="{6DB5CBAF-128E-470B-94FB-E7A77FB5676B}" dt="2022-06-07T13:11:22.729" v="521" actId="1038"/>
          <ac:grpSpMkLst>
            <pc:docMk/>
            <pc:sldMk cId="4086189865" sldId="2141411292"/>
            <ac:grpSpMk id="2" creationId="{F8C885EA-3B9E-4544-AF01-A4452F7D414A}"/>
          </ac:grpSpMkLst>
        </pc:grpChg>
        <pc:grpChg chg="mod">
          <ac:chgData name="Joel Waymack" userId="fef3c4ff-ce6f-4133-8f8d-db194b4c99df" providerId="ADAL" clId="{6DB5CBAF-128E-470B-94FB-E7A77FB5676B}" dt="2022-06-07T13:11:06.274" v="499" actId="1037"/>
          <ac:grpSpMkLst>
            <pc:docMk/>
            <pc:sldMk cId="4086189865" sldId="2141411292"/>
            <ac:grpSpMk id="12" creationId="{F9F053E7-33E3-40DC-B508-D9FD64094BF4}"/>
          </ac:grpSpMkLst>
        </pc:grpChg>
        <pc:grpChg chg="mod">
          <ac:chgData name="Joel Waymack" userId="fef3c4ff-ce6f-4133-8f8d-db194b4c99df" providerId="ADAL" clId="{6DB5CBAF-128E-470B-94FB-E7A77FB5676B}" dt="2022-06-07T13:11:02.506" v="495" actId="1038"/>
          <ac:grpSpMkLst>
            <pc:docMk/>
            <pc:sldMk cId="4086189865" sldId="2141411292"/>
            <ac:grpSpMk id="15" creationId="{9CB883BB-823F-4545-B8F2-C1234D905FA1}"/>
          </ac:grpSpMkLst>
        </pc:grpChg>
        <pc:grpChg chg="mod">
          <ac:chgData name="Joel Waymack" userId="fef3c4ff-ce6f-4133-8f8d-db194b4c99df" providerId="ADAL" clId="{6DB5CBAF-128E-470B-94FB-E7A77FB5676B}" dt="2022-06-07T13:11:22.729" v="521" actId="1038"/>
          <ac:grpSpMkLst>
            <pc:docMk/>
            <pc:sldMk cId="4086189865" sldId="2141411292"/>
            <ac:grpSpMk id="109" creationId="{960F246F-909D-4ED8-8012-F34FC4A35F15}"/>
          </ac:grpSpMkLst>
        </pc:grpChg>
        <pc:grpChg chg="mod">
          <ac:chgData name="Joel Waymack" userId="fef3c4ff-ce6f-4133-8f8d-db194b4c99df" providerId="ADAL" clId="{6DB5CBAF-128E-470B-94FB-E7A77FB5676B}" dt="2022-06-06T20:02:07.377" v="481" actId="1076"/>
          <ac:grpSpMkLst>
            <pc:docMk/>
            <pc:sldMk cId="4086189865" sldId="2141411292"/>
            <ac:grpSpMk id="148" creationId="{BE588569-71A9-37EE-5495-BCC324A28A7B}"/>
          </ac:grpSpMkLst>
        </pc:grpChg>
        <pc:grpChg chg="mod">
          <ac:chgData name="Joel Waymack" userId="fef3c4ff-ce6f-4133-8f8d-db194b4c99df" providerId="ADAL" clId="{6DB5CBAF-128E-470B-94FB-E7A77FB5676B}" dt="2022-06-06T20:02:07.377" v="481" actId="1076"/>
          <ac:grpSpMkLst>
            <pc:docMk/>
            <pc:sldMk cId="4086189865" sldId="2141411292"/>
            <ac:grpSpMk id="154" creationId="{C59B969F-2525-4D13-A965-FF6629F7CC0E}"/>
          </ac:grpSpMkLst>
        </pc:grpChg>
        <pc:grpChg chg="mod">
          <ac:chgData name="Joel Waymack" userId="fef3c4ff-ce6f-4133-8f8d-db194b4c99df" providerId="ADAL" clId="{6DB5CBAF-128E-470B-94FB-E7A77FB5676B}" dt="2022-06-06T20:02:07.377" v="481" actId="1076"/>
          <ac:grpSpMkLst>
            <pc:docMk/>
            <pc:sldMk cId="4086189865" sldId="2141411292"/>
            <ac:grpSpMk id="157" creationId="{AE83094D-4BEC-40B0-8423-C05B2086F199}"/>
          </ac:grpSpMkLst>
        </pc:grpChg>
        <pc:grpChg chg="mod">
          <ac:chgData name="Joel Waymack" userId="fef3c4ff-ce6f-4133-8f8d-db194b4c99df" providerId="ADAL" clId="{6DB5CBAF-128E-470B-94FB-E7A77FB5676B}" dt="2022-06-06T20:02:07.377" v="481" actId="1076"/>
          <ac:grpSpMkLst>
            <pc:docMk/>
            <pc:sldMk cId="4086189865" sldId="2141411292"/>
            <ac:grpSpMk id="169" creationId="{EF4AE630-F087-4E97-BBCE-9DF5DAB7EA36}"/>
          </ac:grpSpMkLst>
        </pc:grpChg>
        <pc:picChg chg="mod">
          <ac:chgData name="Joel Waymack" userId="fef3c4ff-ce6f-4133-8f8d-db194b4c99df" providerId="ADAL" clId="{6DB5CBAF-128E-470B-94FB-E7A77FB5676B}" dt="2022-06-06T20:02:07.377" v="481" actId="1076"/>
          <ac:picMkLst>
            <pc:docMk/>
            <pc:sldMk cId="4086189865" sldId="2141411292"/>
            <ac:picMk id="5" creationId="{727C6929-7552-4A6B-ADEE-037216CF0E95}"/>
          </ac:picMkLst>
        </pc:picChg>
        <pc:picChg chg="mod">
          <ac:chgData name="Joel Waymack" userId="fef3c4ff-ce6f-4133-8f8d-db194b4c99df" providerId="ADAL" clId="{6DB5CBAF-128E-470B-94FB-E7A77FB5676B}" dt="2022-06-07T13:11:22.729" v="521" actId="1038"/>
          <ac:picMkLst>
            <pc:docMk/>
            <pc:sldMk cId="4086189865" sldId="2141411292"/>
            <ac:picMk id="160" creationId="{5A7BE6BC-B273-42E0-9D15-6540DB6BA659}"/>
          </ac:picMkLst>
        </pc:picChg>
      </pc:sldChg>
    </pc:docChg>
  </pc:docChgLst>
  <pc:docChgLst>
    <pc:chgData name="Mitul Shah" userId="S::mitulshah@microsoft.com::7c5814cd-d3c9-4359-8376-58faf53cd4df" providerId="AD" clId="Web-{749C90EC-71D7-4088-BDA4-7DE6F9BB79BF}"/>
    <pc:docChg chg="addSld modSld">
      <pc:chgData name="Mitul Shah" userId="S::mitulshah@microsoft.com::7c5814cd-d3c9-4359-8376-58faf53cd4df" providerId="AD" clId="Web-{749C90EC-71D7-4088-BDA4-7DE6F9BB79BF}" dt="2021-10-19T20:15:37.335" v="6"/>
      <pc:docMkLst>
        <pc:docMk/>
      </pc:docMkLst>
      <pc:sldChg chg="delSp modSp add replId">
        <pc:chgData name="Mitul Shah" userId="S::mitulshah@microsoft.com::7c5814cd-d3c9-4359-8376-58faf53cd4df" providerId="AD" clId="Web-{749C90EC-71D7-4088-BDA4-7DE6F9BB79BF}" dt="2021-10-19T20:15:37.335" v="6"/>
        <pc:sldMkLst>
          <pc:docMk/>
          <pc:sldMk cId="644373320" sldId="2141411282"/>
        </pc:sldMkLst>
        <pc:spChg chg="mod">
          <ac:chgData name="Mitul Shah" userId="S::mitulshah@microsoft.com::7c5814cd-d3c9-4359-8376-58faf53cd4df" providerId="AD" clId="Web-{749C90EC-71D7-4088-BDA4-7DE6F9BB79BF}" dt="2021-10-19T20:15:30.069" v="4" actId="20577"/>
          <ac:spMkLst>
            <pc:docMk/>
            <pc:sldMk cId="644373320" sldId="2141411282"/>
            <ac:spMk id="2" creationId="{9B873492-D151-5548-BF9A-9A1584C2D477}"/>
          </ac:spMkLst>
        </pc:spChg>
        <pc:spChg chg="del mod">
          <ac:chgData name="Mitul Shah" userId="S::mitulshah@microsoft.com::7c5814cd-d3c9-4359-8376-58faf53cd4df" providerId="AD" clId="Web-{749C90EC-71D7-4088-BDA4-7DE6F9BB79BF}" dt="2021-10-19T20:15:37.335" v="6"/>
          <ac:spMkLst>
            <pc:docMk/>
            <pc:sldMk cId="644373320" sldId="2141411282"/>
            <ac:spMk id="3" creationId="{5D7880FC-163A-6D46-B79B-C3E6C519777F}"/>
          </ac:spMkLst>
        </pc:spChg>
      </pc:sldChg>
    </pc:docChg>
  </pc:docChgLst>
  <pc:docChgLst>
    <pc:chgData name="John Carney" userId="5c106ea3-b203-4902-8803-fa9a79df6057" providerId="ADAL" clId="{F951D96A-472C-478C-A697-DE7A313053D4}"/>
    <pc:docChg chg="custSel addSld delSld modSld">
      <pc:chgData name="John Carney" userId="5c106ea3-b203-4902-8803-fa9a79df6057" providerId="ADAL" clId="{F951D96A-472C-478C-A697-DE7A313053D4}" dt="2021-10-20T13:39:54.918" v="114" actId="1076"/>
      <pc:docMkLst>
        <pc:docMk/>
      </pc:docMkLst>
      <pc:sldChg chg="modSp mod">
        <pc:chgData name="John Carney" userId="5c106ea3-b203-4902-8803-fa9a79df6057" providerId="ADAL" clId="{F951D96A-472C-478C-A697-DE7A313053D4}" dt="2021-10-20T13:39:54.918" v="114" actId="1076"/>
        <pc:sldMkLst>
          <pc:docMk/>
          <pc:sldMk cId="2872888012" sldId="2076138454"/>
        </pc:sldMkLst>
        <pc:spChg chg="mod">
          <ac:chgData name="John Carney" userId="5c106ea3-b203-4902-8803-fa9a79df6057" providerId="ADAL" clId="{F951D96A-472C-478C-A697-DE7A313053D4}" dt="2021-10-20T13:39:54.918" v="114" actId="1076"/>
          <ac:spMkLst>
            <pc:docMk/>
            <pc:sldMk cId="2872888012" sldId="2076138454"/>
            <ac:spMk id="3" creationId="{2D2228BF-80BE-4D5A-8F2A-AC0F6B3C7AE1}"/>
          </ac:spMkLst>
        </pc:spChg>
        <pc:picChg chg="mod">
          <ac:chgData name="John Carney" userId="5c106ea3-b203-4902-8803-fa9a79df6057" providerId="ADAL" clId="{F951D96A-472C-478C-A697-DE7A313053D4}" dt="2021-10-20T13:39:17.898" v="103" actId="1035"/>
          <ac:picMkLst>
            <pc:docMk/>
            <pc:sldMk cId="2872888012" sldId="2076138454"/>
            <ac:picMk id="11" creationId="{75005A75-A047-401D-B1B6-1A6A48BF04ED}"/>
          </ac:picMkLst>
        </pc:picChg>
      </pc:sldChg>
      <pc:sldChg chg="addSp delSp modSp add del mod">
        <pc:chgData name="John Carney" userId="5c106ea3-b203-4902-8803-fa9a79df6057" providerId="ADAL" clId="{F951D96A-472C-478C-A697-DE7A313053D4}" dt="2021-10-19T17:51:27.894" v="69" actId="20577"/>
        <pc:sldMkLst>
          <pc:docMk/>
          <pc:sldMk cId="92773590" sldId="2076138468"/>
        </pc:sldMkLst>
        <pc:spChg chg="del mod">
          <ac:chgData name="John Carney" userId="5c106ea3-b203-4902-8803-fa9a79df6057" providerId="ADAL" clId="{F951D96A-472C-478C-A697-DE7A313053D4}" dt="2021-10-19T17:46:53.211" v="32" actId="478"/>
          <ac:spMkLst>
            <pc:docMk/>
            <pc:sldMk cId="92773590" sldId="2076138468"/>
            <ac:spMk id="2" creationId="{67802ED9-09D0-49F4-9A1A-C6C44AD47F1A}"/>
          </ac:spMkLst>
        </pc:spChg>
        <pc:spChg chg="mod">
          <ac:chgData name="John Carney" userId="5c106ea3-b203-4902-8803-fa9a79df6057" providerId="ADAL" clId="{F951D96A-472C-478C-A697-DE7A313053D4}" dt="2021-10-19T17:44:42.381" v="25" actId="20577"/>
          <ac:spMkLst>
            <pc:docMk/>
            <pc:sldMk cId="92773590" sldId="2076138468"/>
            <ac:spMk id="3" creationId="{D2D5D6E4-6B8F-E04E-97F2-F97D7B33081A}"/>
          </ac:spMkLst>
        </pc:spChg>
        <pc:spChg chg="mod">
          <ac:chgData name="John Carney" userId="5c106ea3-b203-4902-8803-fa9a79df6057" providerId="ADAL" clId="{F951D96A-472C-478C-A697-DE7A313053D4}" dt="2021-10-19T17:44:38.471" v="14" actId="20577"/>
          <ac:spMkLst>
            <pc:docMk/>
            <pc:sldMk cId="92773590" sldId="2076138468"/>
            <ac:spMk id="4" creationId="{DC3EE3E9-3CDB-1140-9929-C6FA41835A90}"/>
          </ac:spMkLst>
        </pc:spChg>
        <pc:spChg chg="mod">
          <ac:chgData name="John Carney" userId="5c106ea3-b203-4902-8803-fa9a79df6057" providerId="ADAL" clId="{F951D96A-472C-478C-A697-DE7A313053D4}" dt="2021-10-19T17:51:27.894" v="69" actId="20577"/>
          <ac:spMkLst>
            <pc:docMk/>
            <pc:sldMk cId="92773590" sldId="2076138468"/>
            <ac:spMk id="21" creationId="{C715A1A4-CD97-472A-896A-2D78E409FCD4}"/>
          </ac:spMkLst>
        </pc:spChg>
        <pc:spChg chg="mod">
          <ac:chgData name="John Carney" userId="5c106ea3-b203-4902-8803-fa9a79df6057" providerId="ADAL" clId="{F951D96A-472C-478C-A697-DE7A313053D4}" dt="2021-10-19T17:49:09.115" v="59" actId="20577"/>
          <ac:spMkLst>
            <pc:docMk/>
            <pc:sldMk cId="92773590" sldId="2076138468"/>
            <ac:spMk id="24" creationId="{F87043AA-A8C0-4436-A68C-066671263920}"/>
          </ac:spMkLst>
        </pc:spChg>
        <pc:spChg chg="mod">
          <ac:chgData name="John Carney" userId="5c106ea3-b203-4902-8803-fa9a79df6057" providerId="ADAL" clId="{F951D96A-472C-478C-A697-DE7A313053D4}" dt="2021-10-19T17:50:02.151" v="67" actId="20577"/>
          <ac:spMkLst>
            <pc:docMk/>
            <pc:sldMk cId="92773590" sldId="2076138468"/>
            <ac:spMk id="28" creationId="{6E5B1544-D3B5-43EE-9BF7-A49B31FDBA1D}"/>
          </ac:spMkLst>
        </pc:spChg>
        <pc:picChg chg="add mod">
          <ac:chgData name="John Carney" userId="5c106ea3-b203-4902-8803-fa9a79df6057" providerId="ADAL" clId="{F951D96A-472C-478C-A697-DE7A313053D4}" dt="2021-10-19T17:48:21.303" v="40" actId="11530"/>
          <ac:picMkLst>
            <pc:docMk/>
            <pc:sldMk cId="92773590" sldId="2076138468"/>
            <ac:picMk id="6" creationId="{A0CE3C7F-81C5-4D3A-B94F-43D25D272741}"/>
          </ac:picMkLst>
        </pc:picChg>
      </pc:sldChg>
      <pc:sldChg chg="addSp">
        <pc:chgData name="John Carney" userId="5c106ea3-b203-4902-8803-fa9a79df6057" providerId="ADAL" clId="{F951D96A-472C-478C-A697-DE7A313053D4}" dt="2021-10-19T17:46:22.446" v="26"/>
        <pc:sldMkLst>
          <pc:docMk/>
          <pc:sldMk cId="2958625063" sldId="2076138468"/>
        </pc:sldMkLst>
        <pc:spChg chg="add">
          <ac:chgData name="John Carney" userId="5c106ea3-b203-4902-8803-fa9a79df6057" providerId="ADAL" clId="{F951D96A-472C-478C-A697-DE7A313053D4}" dt="2021-10-19T17:46:22.446" v="26"/>
          <ac:spMkLst>
            <pc:docMk/>
            <pc:sldMk cId="2958625063" sldId="2076138468"/>
            <ac:spMk id="2" creationId="{67802ED9-09D0-49F4-9A1A-C6C44AD47F1A}"/>
          </ac:spMkLst>
        </pc:spChg>
      </pc:sldChg>
    </pc:docChg>
  </pc:docChgLst>
  <pc:docChgLst>
    <pc:chgData name="Joel Waymack" userId="fef3c4ff-ce6f-4133-8f8d-db194b4c99df" providerId="ADAL" clId="{2A164682-571A-4024-AC66-4891418CE16B}"/>
    <pc:docChg chg="undo redo custSel addSld delSld modSld delMainMaster">
      <pc:chgData name="Joel Waymack" userId="fef3c4ff-ce6f-4133-8f8d-db194b4c99df" providerId="ADAL" clId="{2A164682-571A-4024-AC66-4891418CE16B}" dt="2022-01-04T15:45:43.089" v="1057" actId="20577"/>
      <pc:docMkLst>
        <pc:docMk/>
      </pc:docMkLst>
      <pc:sldChg chg="del">
        <pc:chgData name="Joel Waymack" userId="fef3c4ff-ce6f-4133-8f8d-db194b4c99df" providerId="ADAL" clId="{2A164682-571A-4024-AC66-4891418CE16B}" dt="2022-01-04T15:00:53.119" v="726" actId="47"/>
        <pc:sldMkLst>
          <pc:docMk/>
          <pc:sldMk cId="594978033" sldId="256"/>
        </pc:sldMkLst>
      </pc:sldChg>
      <pc:sldChg chg="del">
        <pc:chgData name="Joel Waymack" userId="fef3c4ff-ce6f-4133-8f8d-db194b4c99df" providerId="ADAL" clId="{2A164682-571A-4024-AC66-4891418CE16B}" dt="2022-01-04T15:00:53.119" v="726" actId="47"/>
        <pc:sldMkLst>
          <pc:docMk/>
          <pc:sldMk cId="3903881255" sldId="2076137852"/>
        </pc:sldMkLst>
      </pc:sldChg>
      <pc:sldChg chg="modSp mod">
        <pc:chgData name="Joel Waymack" userId="fef3c4ff-ce6f-4133-8f8d-db194b4c99df" providerId="ADAL" clId="{2A164682-571A-4024-AC66-4891418CE16B}" dt="2022-01-04T14:40:15.783" v="420" actId="20577"/>
        <pc:sldMkLst>
          <pc:docMk/>
          <pc:sldMk cId="2872888012" sldId="2076138454"/>
        </pc:sldMkLst>
        <pc:spChg chg="mod">
          <ac:chgData name="Joel Waymack" userId="fef3c4ff-ce6f-4133-8f8d-db194b4c99df" providerId="ADAL" clId="{2A164682-571A-4024-AC66-4891418CE16B}" dt="2022-01-04T14:40:15.783" v="420" actId="20577"/>
          <ac:spMkLst>
            <pc:docMk/>
            <pc:sldMk cId="2872888012" sldId="2076138454"/>
            <ac:spMk id="3" creationId="{2D2228BF-80BE-4D5A-8F2A-AC0F6B3C7AE1}"/>
          </ac:spMkLst>
        </pc:spChg>
      </pc:sldChg>
      <pc:sldChg chg="del">
        <pc:chgData name="Joel Waymack" userId="fef3c4ff-ce6f-4133-8f8d-db194b4c99df" providerId="ADAL" clId="{2A164682-571A-4024-AC66-4891418CE16B}" dt="2022-01-03T19:58:01.396" v="200" actId="47"/>
        <pc:sldMkLst>
          <pc:docMk/>
          <pc:sldMk cId="1473403871" sldId="2076138469"/>
        </pc:sldMkLst>
      </pc:sldChg>
      <pc:sldChg chg="del">
        <pc:chgData name="Joel Waymack" userId="fef3c4ff-ce6f-4133-8f8d-db194b4c99df" providerId="ADAL" clId="{2A164682-571A-4024-AC66-4891418CE16B}" dt="2022-01-04T15:00:53.119" v="726" actId="47"/>
        <pc:sldMkLst>
          <pc:docMk/>
          <pc:sldMk cId="4027889546" sldId="2141411214"/>
        </pc:sldMkLst>
      </pc:sldChg>
      <pc:sldChg chg="del">
        <pc:chgData name="Joel Waymack" userId="fef3c4ff-ce6f-4133-8f8d-db194b4c99df" providerId="ADAL" clId="{2A164682-571A-4024-AC66-4891418CE16B}" dt="2022-01-04T15:00:53.119" v="726" actId="47"/>
        <pc:sldMkLst>
          <pc:docMk/>
          <pc:sldMk cId="1548452140" sldId="2141411228"/>
        </pc:sldMkLst>
      </pc:sldChg>
      <pc:sldChg chg="del">
        <pc:chgData name="Joel Waymack" userId="fef3c4ff-ce6f-4133-8f8d-db194b4c99df" providerId="ADAL" clId="{2A164682-571A-4024-AC66-4891418CE16B}" dt="2022-01-04T15:00:53.119" v="726" actId="47"/>
        <pc:sldMkLst>
          <pc:docMk/>
          <pc:sldMk cId="3502977011" sldId="2141411253"/>
        </pc:sldMkLst>
      </pc:sldChg>
      <pc:sldChg chg="del">
        <pc:chgData name="Joel Waymack" userId="fef3c4ff-ce6f-4133-8f8d-db194b4c99df" providerId="ADAL" clId="{2A164682-571A-4024-AC66-4891418CE16B}" dt="2022-01-04T15:00:53.119" v="726" actId="47"/>
        <pc:sldMkLst>
          <pc:docMk/>
          <pc:sldMk cId="2264392972" sldId="2141411280"/>
        </pc:sldMkLst>
      </pc:sldChg>
      <pc:sldChg chg="del">
        <pc:chgData name="Joel Waymack" userId="fef3c4ff-ce6f-4133-8f8d-db194b4c99df" providerId="ADAL" clId="{2A164682-571A-4024-AC66-4891418CE16B}" dt="2022-01-04T15:12:13.037" v="780" actId="47"/>
        <pc:sldMkLst>
          <pc:docMk/>
          <pc:sldMk cId="3385363895" sldId="2141411281"/>
        </pc:sldMkLst>
      </pc:sldChg>
      <pc:sldChg chg="delSp modSp mod">
        <pc:chgData name="Joel Waymack" userId="fef3c4ff-ce6f-4133-8f8d-db194b4c99df" providerId="ADAL" clId="{2A164682-571A-4024-AC66-4891418CE16B}" dt="2022-01-04T13:52:12.699" v="260" actId="255"/>
        <pc:sldMkLst>
          <pc:docMk/>
          <pc:sldMk cId="1698301831" sldId="2141411282"/>
        </pc:sldMkLst>
        <pc:spChg chg="mod">
          <ac:chgData name="Joel Waymack" userId="fef3c4ff-ce6f-4133-8f8d-db194b4c99df" providerId="ADAL" clId="{2A164682-571A-4024-AC66-4891418CE16B}" dt="2022-01-03T19:57:22.174" v="198" actId="20577"/>
          <ac:spMkLst>
            <pc:docMk/>
            <pc:sldMk cId="1698301831" sldId="2141411282"/>
            <ac:spMk id="2" creationId="{9B873492-D151-5548-BF9A-9A1584C2D477}"/>
          </ac:spMkLst>
        </pc:spChg>
        <pc:spChg chg="mod">
          <ac:chgData name="Joel Waymack" userId="fef3c4ff-ce6f-4133-8f8d-db194b4c99df" providerId="ADAL" clId="{2A164682-571A-4024-AC66-4891418CE16B}" dt="2022-01-04T13:52:12.699" v="260" actId="255"/>
          <ac:spMkLst>
            <pc:docMk/>
            <pc:sldMk cId="1698301831" sldId="2141411282"/>
            <ac:spMk id="3" creationId="{5D7880FC-163A-6D46-B79B-C3E6C519777F}"/>
          </ac:spMkLst>
        </pc:spChg>
        <pc:spChg chg="del">
          <ac:chgData name="Joel Waymack" userId="fef3c4ff-ce6f-4133-8f8d-db194b4c99df" providerId="ADAL" clId="{2A164682-571A-4024-AC66-4891418CE16B}" dt="2022-01-03T19:44:53.153" v="14" actId="478"/>
          <ac:spMkLst>
            <pc:docMk/>
            <pc:sldMk cId="1698301831" sldId="2141411282"/>
            <ac:spMk id="4" creationId="{93183280-075A-43B6-9676-A04939CD699A}"/>
          </ac:spMkLst>
        </pc:spChg>
      </pc:sldChg>
      <pc:sldChg chg="modSp add mod modNotesTx">
        <pc:chgData name="Joel Waymack" userId="fef3c4ff-ce6f-4133-8f8d-db194b4c99df" providerId="ADAL" clId="{2A164682-571A-4024-AC66-4891418CE16B}" dt="2022-01-04T15:18:30.607" v="854" actId="20577"/>
        <pc:sldMkLst>
          <pc:docMk/>
          <pc:sldMk cId="1084522500" sldId="2141411283"/>
        </pc:sldMkLst>
        <pc:spChg chg="mod">
          <ac:chgData name="Joel Waymack" userId="fef3c4ff-ce6f-4133-8f8d-db194b4c99df" providerId="ADAL" clId="{2A164682-571A-4024-AC66-4891418CE16B}" dt="2022-01-04T14:40:41.842" v="433" actId="20577"/>
          <ac:spMkLst>
            <pc:docMk/>
            <pc:sldMk cId="1084522500" sldId="2141411283"/>
            <ac:spMk id="2" creationId="{9B873492-D151-5548-BF9A-9A1584C2D477}"/>
          </ac:spMkLst>
        </pc:spChg>
        <pc:spChg chg="mod">
          <ac:chgData name="Joel Waymack" userId="fef3c4ff-ce6f-4133-8f8d-db194b4c99df" providerId="ADAL" clId="{2A164682-571A-4024-AC66-4891418CE16B}" dt="2022-01-04T15:18:30.607" v="854" actId="20577"/>
          <ac:spMkLst>
            <pc:docMk/>
            <pc:sldMk cId="1084522500" sldId="2141411283"/>
            <ac:spMk id="3" creationId="{5D7880FC-163A-6D46-B79B-C3E6C519777F}"/>
          </ac:spMkLst>
        </pc:spChg>
      </pc:sldChg>
      <pc:sldChg chg="delSp modSp add del mod">
        <pc:chgData name="Joel Waymack" userId="fef3c4ff-ce6f-4133-8f8d-db194b4c99df" providerId="ADAL" clId="{2A164682-571A-4024-AC66-4891418CE16B}" dt="2022-01-03T19:57:48.496" v="199" actId="47"/>
        <pc:sldMkLst>
          <pc:docMk/>
          <pc:sldMk cId="1250975516" sldId="2141411283"/>
        </pc:sldMkLst>
        <pc:spChg chg="mod">
          <ac:chgData name="Joel Waymack" userId="fef3c4ff-ce6f-4133-8f8d-db194b4c99df" providerId="ADAL" clId="{2A164682-571A-4024-AC66-4891418CE16B}" dt="2022-01-03T19:45:08.260" v="19" actId="20577"/>
          <ac:spMkLst>
            <pc:docMk/>
            <pc:sldMk cId="1250975516" sldId="2141411283"/>
            <ac:spMk id="2" creationId="{9B873492-D151-5548-BF9A-9A1584C2D477}"/>
          </ac:spMkLst>
        </pc:spChg>
        <pc:spChg chg="del">
          <ac:chgData name="Joel Waymack" userId="fef3c4ff-ce6f-4133-8f8d-db194b4c99df" providerId="ADAL" clId="{2A164682-571A-4024-AC66-4891418CE16B}" dt="2022-01-03T19:44:31.807" v="13" actId="478"/>
          <ac:spMkLst>
            <pc:docMk/>
            <pc:sldMk cId="1250975516" sldId="2141411283"/>
            <ac:spMk id="4" creationId="{93183280-075A-43B6-9676-A04939CD699A}"/>
          </ac:spMkLst>
        </pc:spChg>
      </pc:sldChg>
      <pc:sldChg chg="addSp delSp modSp add del mod">
        <pc:chgData name="Joel Waymack" userId="fef3c4ff-ce6f-4133-8f8d-db194b4c99df" providerId="ADAL" clId="{2A164682-571A-4024-AC66-4891418CE16B}" dt="2022-01-04T15:43:37.429" v="1039" actId="47"/>
        <pc:sldMkLst>
          <pc:docMk/>
          <pc:sldMk cId="1657110563" sldId="2141411284"/>
        </pc:sldMkLst>
        <pc:spChg chg="del mod">
          <ac:chgData name="Joel Waymack" userId="fef3c4ff-ce6f-4133-8f8d-db194b4c99df" providerId="ADAL" clId="{2A164682-571A-4024-AC66-4891418CE16B}" dt="2022-01-04T15:02:07.078" v="754" actId="478"/>
          <ac:spMkLst>
            <pc:docMk/>
            <pc:sldMk cId="1657110563" sldId="2141411284"/>
            <ac:spMk id="2" creationId="{9B873492-D151-5548-BF9A-9A1584C2D477}"/>
          </ac:spMkLst>
        </pc:spChg>
        <pc:spChg chg="mod">
          <ac:chgData name="Joel Waymack" userId="fef3c4ff-ce6f-4133-8f8d-db194b4c99df" providerId="ADAL" clId="{2A164682-571A-4024-AC66-4891418CE16B}" dt="2022-01-04T15:12:34.031" v="792" actId="20577"/>
          <ac:spMkLst>
            <pc:docMk/>
            <pc:sldMk cId="1657110563" sldId="2141411284"/>
            <ac:spMk id="3" creationId="{5D7880FC-163A-6D46-B79B-C3E6C519777F}"/>
          </ac:spMkLst>
        </pc:spChg>
        <pc:spChg chg="add del mod">
          <ac:chgData name="Joel Waymack" userId="fef3c4ff-ce6f-4133-8f8d-db194b4c99df" providerId="ADAL" clId="{2A164682-571A-4024-AC66-4891418CE16B}" dt="2022-01-04T15:02:11.549" v="755" actId="478"/>
          <ac:spMkLst>
            <pc:docMk/>
            <pc:sldMk cId="1657110563" sldId="2141411284"/>
            <ac:spMk id="6" creationId="{2D5AFB20-BDE2-4DA7-9E4F-691DF38D7DC1}"/>
          </ac:spMkLst>
        </pc:spChg>
        <pc:picChg chg="del">
          <ac:chgData name="Joel Waymack" userId="fef3c4ff-ce6f-4133-8f8d-db194b4c99df" providerId="ADAL" clId="{2A164682-571A-4024-AC66-4891418CE16B}" dt="2022-01-04T15:02:04.172" v="753" actId="478"/>
          <ac:picMkLst>
            <pc:docMk/>
            <pc:sldMk cId="1657110563" sldId="2141411284"/>
            <ac:picMk id="5" creationId="{B220BC8D-60B1-4AC6-8078-3EDFB548CC55}"/>
          </ac:picMkLst>
        </pc:picChg>
        <pc:picChg chg="add">
          <ac:chgData name="Joel Waymack" userId="fef3c4ff-ce6f-4133-8f8d-db194b4c99df" providerId="ADAL" clId="{2A164682-571A-4024-AC66-4891418CE16B}" dt="2022-01-04T15:02:12.852" v="756" actId="22"/>
          <ac:picMkLst>
            <pc:docMk/>
            <pc:sldMk cId="1657110563" sldId="2141411284"/>
            <ac:picMk id="8" creationId="{2D48EB52-5261-485E-907B-14029ECDAE35}"/>
          </ac:picMkLst>
        </pc:picChg>
      </pc:sldChg>
      <pc:sldChg chg="modSp new mod">
        <pc:chgData name="Joel Waymack" userId="fef3c4ff-ce6f-4133-8f8d-db194b4c99df" providerId="ADAL" clId="{2A164682-571A-4024-AC66-4891418CE16B}" dt="2022-01-04T15:45:43.089" v="1057" actId="20577"/>
        <pc:sldMkLst>
          <pc:docMk/>
          <pc:sldMk cId="242437821" sldId="2141411285"/>
        </pc:sldMkLst>
        <pc:spChg chg="mod">
          <ac:chgData name="Joel Waymack" userId="fef3c4ff-ce6f-4133-8f8d-db194b4c99df" providerId="ADAL" clId="{2A164682-571A-4024-AC66-4891418CE16B}" dt="2022-01-04T15:39:35.296" v="870" actId="20577"/>
          <ac:spMkLst>
            <pc:docMk/>
            <pc:sldMk cId="242437821" sldId="2141411285"/>
            <ac:spMk id="2" creationId="{1B1FE2A5-4566-4267-9DEE-F7DE34877407}"/>
          </ac:spMkLst>
        </pc:spChg>
        <pc:spChg chg="mod">
          <ac:chgData name="Joel Waymack" userId="fef3c4ff-ce6f-4133-8f8d-db194b4c99df" providerId="ADAL" clId="{2A164682-571A-4024-AC66-4891418CE16B}" dt="2022-01-04T15:41:30.937" v="1007" actId="122"/>
          <ac:spMkLst>
            <pc:docMk/>
            <pc:sldMk cId="242437821" sldId="2141411285"/>
            <ac:spMk id="3" creationId="{4BD33CA7-411E-4A32-9EA1-F9F12C53E4AF}"/>
          </ac:spMkLst>
        </pc:spChg>
        <pc:spChg chg="mod">
          <ac:chgData name="Joel Waymack" userId="fef3c4ff-ce6f-4133-8f8d-db194b4c99df" providerId="ADAL" clId="{2A164682-571A-4024-AC66-4891418CE16B}" dt="2022-01-04T15:45:18.683" v="1043" actId="20577"/>
          <ac:spMkLst>
            <pc:docMk/>
            <pc:sldMk cId="242437821" sldId="2141411285"/>
            <ac:spMk id="4" creationId="{1EC8EA7B-37B8-42BC-BBF3-D83A8B78356C}"/>
          </ac:spMkLst>
        </pc:spChg>
        <pc:spChg chg="mod">
          <ac:chgData name="Joel Waymack" userId="fef3c4ff-ce6f-4133-8f8d-db194b4c99df" providerId="ADAL" clId="{2A164682-571A-4024-AC66-4891418CE16B}" dt="2022-01-04T15:42:45.991" v="1038" actId="14100"/>
          <ac:spMkLst>
            <pc:docMk/>
            <pc:sldMk cId="242437821" sldId="2141411285"/>
            <ac:spMk id="5" creationId="{74A0978E-20AF-45FA-AAA9-CA90CC2D24F0}"/>
          </ac:spMkLst>
        </pc:spChg>
        <pc:spChg chg="mod">
          <ac:chgData name="Joel Waymack" userId="fef3c4ff-ce6f-4133-8f8d-db194b4c99df" providerId="ADAL" clId="{2A164682-571A-4024-AC66-4891418CE16B}" dt="2022-01-04T15:45:27.919" v="1048" actId="20577"/>
          <ac:spMkLst>
            <pc:docMk/>
            <pc:sldMk cId="242437821" sldId="2141411285"/>
            <ac:spMk id="6" creationId="{47220867-DC32-499F-9AB0-A5DAF4256771}"/>
          </ac:spMkLst>
        </pc:spChg>
        <pc:spChg chg="mod">
          <ac:chgData name="Joel Waymack" userId="fef3c4ff-ce6f-4133-8f8d-db194b4c99df" providerId="ADAL" clId="{2A164682-571A-4024-AC66-4891418CE16B}" dt="2022-01-04T15:41:39.687" v="1009" actId="122"/>
          <ac:spMkLst>
            <pc:docMk/>
            <pc:sldMk cId="242437821" sldId="2141411285"/>
            <ac:spMk id="7" creationId="{41DC95DD-A082-4D2F-A6DC-5478AE24A6C8}"/>
          </ac:spMkLst>
        </pc:spChg>
        <pc:spChg chg="mod">
          <ac:chgData name="Joel Waymack" userId="fef3c4ff-ce6f-4133-8f8d-db194b4c99df" providerId="ADAL" clId="{2A164682-571A-4024-AC66-4891418CE16B}" dt="2022-01-04T15:45:35.953" v="1053" actId="20577"/>
          <ac:spMkLst>
            <pc:docMk/>
            <pc:sldMk cId="242437821" sldId="2141411285"/>
            <ac:spMk id="8" creationId="{7CC501F7-0C86-4FEE-9599-347E02FBE3D7}"/>
          </ac:spMkLst>
        </pc:spChg>
        <pc:spChg chg="mod">
          <ac:chgData name="Joel Waymack" userId="fef3c4ff-ce6f-4133-8f8d-db194b4c99df" providerId="ADAL" clId="{2A164682-571A-4024-AC66-4891418CE16B}" dt="2022-01-04T15:41:43.864" v="1010" actId="122"/>
          <ac:spMkLst>
            <pc:docMk/>
            <pc:sldMk cId="242437821" sldId="2141411285"/>
            <ac:spMk id="9" creationId="{E5547762-AD3F-4515-AC91-CEBEA1C509AA}"/>
          </ac:spMkLst>
        </pc:spChg>
        <pc:spChg chg="mod">
          <ac:chgData name="Joel Waymack" userId="fef3c4ff-ce6f-4133-8f8d-db194b4c99df" providerId="ADAL" clId="{2A164682-571A-4024-AC66-4891418CE16B}" dt="2022-01-04T15:45:43.089" v="1057" actId="20577"/>
          <ac:spMkLst>
            <pc:docMk/>
            <pc:sldMk cId="242437821" sldId="2141411285"/>
            <ac:spMk id="10" creationId="{FC11C3EE-83DF-4E1A-952B-48FB1ECBA850}"/>
          </ac:spMkLst>
        </pc:spChg>
      </pc:sldChg>
      <pc:sldChg chg="new del">
        <pc:chgData name="Joel Waymack" userId="fef3c4ff-ce6f-4133-8f8d-db194b4c99df" providerId="ADAL" clId="{2A164682-571A-4024-AC66-4891418CE16B}" dt="2022-01-04T15:35:56.163" v="856" actId="47"/>
        <pc:sldMkLst>
          <pc:docMk/>
          <pc:sldMk cId="266617469" sldId="2141411285"/>
        </pc:sldMkLst>
      </pc:sldChg>
      <pc:sldMasterChg chg="del delSldLayout">
        <pc:chgData name="Joel Waymack" userId="fef3c4ff-ce6f-4133-8f8d-db194b4c99df" providerId="ADAL" clId="{2A164682-571A-4024-AC66-4891418CE16B}" dt="2022-01-04T15:00:53.119" v="726" actId="47"/>
        <pc:sldMasterMkLst>
          <pc:docMk/>
          <pc:sldMasterMk cId="1859110109" sldId="2147485482"/>
        </pc:sldMasterMkLst>
        <pc:sldLayoutChg chg="del">
          <pc:chgData name="Joel Waymack" userId="fef3c4ff-ce6f-4133-8f8d-db194b4c99df" providerId="ADAL" clId="{2A164682-571A-4024-AC66-4891418CE16B}" dt="2022-01-04T15:00:53.119" v="726" actId="47"/>
          <pc:sldLayoutMkLst>
            <pc:docMk/>
            <pc:sldMasterMk cId="1859110109" sldId="2147485482"/>
            <pc:sldLayoutMk cId="501963557" sldId="2147485483"/>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592595341" sldId="2147485484"/>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4261629066" sldId="2147485485"/>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1990579980" sldId="2147485486"/>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3561410488" sldId="2147485487"/>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1661319014" sldId="2147485488"/>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1137345195" sldId="2147485489"/>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1037172486" sldId="2147485490"/>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495455374" sldId="2147485491"/>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16089934" sldId="2147485492"/>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2810464205" sldId="2147485493"/>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2239453200" sldId="2147485494"/>
          </pc:sldLayoutMkLst>
        </pc:sldLayoutChg>
        <pc:sldLayoutChg chg="del">
          <pc:chgData name="Joel Waymack" userId="fef3c4ff-ce6f-4133-8f8d-db194b4c99df" providerId="ADAL" clId="{2A164682-571A-4024-AC66-4891418CE16B}" dt="2022-01-04T15:00:53.119" v="726" actId="47"/>
          <pc:sldLayoutMkLst>
            <pc:docMk/>
            <pc:sldMasterMk cId="1859110109" sldId="2147485482"/>
            <pc:sldLayoutMk cId="2185947349" sldId="2147485495"/>
          </pc:sldLayoutMkLst>
        </pc:sldLayoutChg>
      </pc:sldMasterChg>
    </pc:docChg>
  </pc:docChgLst>
  <pc:docChgLst>
    <pc:chgData name="Jim Blizzard" userId="S::jimblizz@microsoft.com::4bd81e00-8cc9-481c-a8e4-aea3ac8b39f7" providerId="AD" clId="Web-{C57EC9EF-9679-F3E3-40D8-5546DCAA806D}"/>
    <pc:docChg chg="modSld">
      <pc:chgData name="Jim Blizzard" userId="S::jimblizz@microsoft.com::4bd81e00-8cc9-481c-a8e4-aea3ac8b39f7" providerId="AD" clId="Web-{C57EC9EF-9679-F3E3-40D8-5546DCAA806D}" dt="2021-07-31T21:21:52.415" v="5" actId="20577"/>
      <pc:docMkLst>
        <pc:docMk/>
      </pc:docMkLst>
      <pc:sldChg chg="modSp">
        <pc:chgData name="Jim Blizzard" userId="S::jimblizz@microsoft.com::4bd81e00-8cc9-481c-a8e4-aea3ac8b39f7" providerId="AD" clId="Web-{C57EC9EF-9679-F3E3-40D8-5546DCAA806D}" dt="2021-07-31T21:21:52.415" v="5" actId="20577"/>
        <pc:sldMkLst>
          <pc:docMk/>
          <pc:sldMk cId="1174568435" sldId="2076138468"/>
        </pc:sldMkLst>
        <pc:spChg chg="mod">
          <ac:chgData name="Jim Blizzard" userId="S::jimblizz@microsoft.com::4bd81e00-8cc9-481c-a8e4-aea3ac8b39f7" providerId="AD" clId="Web-{C57EC9EF-9679-F3E3-40D8-5546DCAA806D}" dt="2021-07-31T21:21:52.415" v="5" actId="20577"/>
          <ac:spMkLst>
            <pc:docMk/>
            <pc:sldMk cId="1174568435" sldId="2076138468"/>
            <ac:spMk id="4" creationId="{C3D9F1C3-1A6A-0043-B6F0-28422B39AD04}"/>
          </ac:spMkLst>
        </pc:spChg>
      </pc:sldChg>
    </pc:docChg>
  </pc:docChgLst>
  <pc:docChgLst>
    <pc:chgData name="Ngan Menegay" userId="38e5bce2-e9fd-4762-972e-d0657931c084" providerId="ADAL" clId="{639F0F1A-9A62-4F57-BADD-F3D95A0FA9AD}"/>
    <pc:docChg chg="undo custSel addSld delSld modSld">
      <pc:chgData name="Ngan Menegay" userId="38e5bce2-e9fd-4762-972e-d0657931c084" providerId="ADAL" clId="{639F0F1A-9A62-4F57-BADD-F3D95A0FA9AD}" dt="2021-08-17T20:50:14.219" v="1037" actId="20577"/>
      <pc:docMkLst>
        <pc:docMk/>
      </pc:docMkLst>
      <pc:sldChg chg="modNotesTx">
        <pc:chgData name="Ngan Menegay" userId="38e5bce2-e9fd-4762-972e-d0657931c084" providerId="ADAL" clId="{639F0F1A-9A62-4F57-BADD-F3D95A0FA9AD}" dt="2021-08-17T20:14:37.522" v="522" actId="6549"/>
        <pc:sldMkLst>
          <pc:docMk/>
          <pc:sldMk cId="594978033" sldId="256"/>
        </pc:sldMkLst>
      </pc:sldChg>
      <pc:sldChg chg="modSp mod modShow modNotesTx">
        <pc:chgData name="Ngan Menegay" userId="38e5bce2-e9fd-4762-972e-d0657931c084" providerId="ADAL" clId="{639F0F1A-9A62-4F57-BADD-F3D95A0FA9AD}" dt="2021-08-17T20:43:48.829" v="836" actId="20577"/>
        <pc:sldMkLst>
          <pc:docMk/>
          <pc:sldMk cId="3903881255" sldId="2076137852"/>
        </pc:sldMkLst>
        <pc:spChg chg="mod">
          <ac:chgData name="Ngan Menegay" userId="38e5bce2-e9fd-4762-972e-d0657931c084" providerId="ADAL" clId="{639F0F1A-9A62-4F57-BADD-F3D95A0FA9AD}" dt="2021-08-17T18:19:06.688" v="324" actId="1076"/>
          <ac:spMkLst>
            <pc:docMk/>
            <pc:sldMk cId="3903881255" sldId="2076137852"/>
            <ac:spMk id="48" creationId="{46042EAB-83B1-481A-8F09-823C81864ED9}"/>
          </ac:spMkLst>
        </pc:spChg>
        <pc:spChg chg="mod">
          <ac:chgData name="Ngan Menegay" userId="38e5bce2-e9fd-4762-972e-d0657931c084" providerId="ADAL" clId="{639F0F1A-9A62-4F57-BADD-F3D95A0FA9AD}" dt="2021-08-17T20:37:02.549" v="540" actId="20577"/>
          <ac:spMkLst>
            <pc:docMk/>
            <pc:sldMk cId="3903881255" sldId="2076137852"/>
            <ac:spMk id="89" creationId="{03BFBFDB-0003-4161-8D1F-D6B586B651C8}"/>
          </ac:spMkLst>
        </pc:spChg>
      </pc:sldChg>
      <pc:sldChg chg="delSp modSp mod">
        <pc:chgData name="Ngan Menegay" userId="38e5bce2-e9fd-4762-972e-d0657931c084" providerId="ADAL" clId="{639F0F1A-9A62-4F57-BADD-F3D95A0FA9AD}" dt="2021-08-17T18:37:13.280" v="331" actId="478"/>
        <pc:sldMkLst>
          <pc:docMk/>
          <pc:sldMk cId="4277942864" sldId="2076138466"/>
        </pc:sldMkLst>
        <pc:spChg chg="mod">
          <ac:chgData name="Ngan Menegay" userId="38e5bce2-e9fd-4762-972e-d0657931c084" providerId="ADAL" clId="{639F0F1A-9A62-4F57-BADD-F3D95A0FA9AD}" dt="2021-08-17T18:37:09.160" v="330" actId="20577"/>
          <ac:spMkLst>
            <pc:docMk/>
            <pc:sldMk cId="4277942864" sldId="2076138466"/>
            <ac:spMk id="2" creationId="{9B873492-D151-5548-BF9A-9A1584C2D477}"/>
          </ac:spMkLst>
        </pc:spChg>
        <pc:spChg chg="del">
          <ac:chgData name="Ngan Menegay" userId="38e5bce2-e9fd-4762-972e-d0657931c084" providerId="ADAL" clId="{639F0F1A-9A62-4F57-BADD-F3D95A0FA9AD}" dt="2021-08-17T18:37:13.280" v="331" actId="478"/>
          <ac:spMkLst>
            <pc:docMk/>
            <pc:sldMk cId="4277942864" sldId="2076138466"/>
            <ac:spMk id="4" creationId="{EF59F662-A983-4F10-AEFB-FA96C17B7D2F}"/>
          </ac:spMkLst>
        </pc:spChg>
      </pc:sldChg>
      <pc:sldChg chg="addSp delSp modSp mod">
        <pc:chgData name="Ngan Menegay" userId="38e5bce2-e9fd-4762-972e-d0657931c084" providerId="ADAL" clId="{639F0F1A-9A62-4F57-BADD-F3D95A0FA9AD}" dt="2021-08-17T18:16:44.567" v="321" actId="20577"/>
        <pc:sldMkLst>
          <pc:docMk/>
          <pc:sldMk cId="92773590" sldId="2076138468"/>
        </pc:sldMkLst>
        <pc:spChg chg="mod">
          <ac:chgData name="Ngan Menegay" userId="38e5bce2-e9fd-4762-972e-d0657931c084" providerId="ADAL" clId="{639F0F1A-9A62-4F57-BADD-F3D95A0FA9AD}" dt="2021-08-17T18:14:44.653" v="291" actId="20577"/>
          <ac:spMkLst>
            <pc:docMk/>
            <pc:sldMk cId="92773590" sldId="2076138468"/>
            <ac:spMk id="4" creationId="{DC3EE3E9-3CDB-1140-9929-C6FA41835A90}"/>
          </ac:spMkLst>
        </pc:spChg>
        <pc:spChg chg="mod">
          <ac:chgData name="Ngan Menegay" userId="38e5bce2-e9fd-4762-972e-d0657931c084" providerId="ADAL" clId="{639F0F1A-9A62-4F57-BADD-F3D95A0FA9AD}" dt="2021-08-17T18:14:56.652" v="302" actId="20577"/>
          <ac:spMkLst>
            <pc:docMk/>
            <pc:sldMk cId="92773590" sldId="2076138468"/>
            <ac:spMk id="21" creationId="{C715A1A4-CD97-472A-896A-2D78E409FCD4}"/>
          </ac:spMkLst>
        </pc:spChg>
        <pc:spChg chg="mod">
          <ac:chgData name="Ngan Menegay" userId="38e5bce2-e9fd-4762-972e-d0657931c084" providerId="ADAL" clId="{639F0F1A-9A62-4F57-BADD-F3D95A0FA9AD}" dt="2021-08-17T18:16:28.569" v="312" actId="20577"/>
          <ac:spMkLst>
            <pc:docMk/>
            <pc:sldMk cId="92773590" sldId="2076138468"/>
            <ac:spMk id="24" creationId="{F87043AA-A8C0-4436-A68C-066671263920}"/>
          </ac:spMkLst>
        </pc:spChg>
        <pc:spChg chg="mod">
          <ac:chgData name="Ngan Menegay" userId="38e5bce2-e9fd-4762-972e-d0657931c084" providerId="ADAL" clId="{639F0F1A-9A62-4F57-BADD-F3D95A0FA9AD}" dt="2021-08-17T18:16:44.567" v="321" actId="20577"/>
          <ac:spMkLst>
            <pc:docMk/>
            <pc:sldMk cId="92773590" sldId="2076138468"/>
            <ac:spMk id="28" creationId="{6E5B1544-D3B5-43EE-9BF7-A49B31FDBA1D}"/>
          </ac:spMkLst>
        </pc:spChg>
        <pc:picChg chg="add del mod modCrop">
          <ac:chgData name="Ngan Menegay" userId="38e5bce2-e9fd-4762-972e-d0657931c084" providerId="ADAL" clId="{639F0F1A-9A62-4F57-BADD-F3D95A0FA9AD}" dt="2021-08-17T18:13:18.106" v="265" actId="478"/>
          <ac:picMkLst>
            <pc:docMk/>
            <pc:sldMk cId="92773590" sldId="2076138468"/>
            <ac:picMk id="5" creationId="{79DE3CFE-6CB7-43DF-BD00-31FE952ED6E4}"/>
          </ac:picMkLst>
        </pc:picChg>
        <pc:picChg chg="mod">
          <ac:chgData name="Ngan Menegay" userId="38e5bce2-e9fd-4762-972e-d0657931c084" providerId="ADAL" clId="{639F0F1A-9A62-4F57-BADD-F3D95A0FA9AD}" dt="2021-08-17T18:14:33.340" v="266" actId="14826"/>
          <ac:picMkLst>
            <pc:docMk/>
            <pc:sldMk cId="92773590" sldId="2076138468"/>
            <ac:picMk id="18" creationId="{D37984C8-873D-6347-A136-27C9C5B2524F}"/>
          </ac:picMkLst>
        </pc:picChg>
      </pc:sldChg>
      <pc:sldChg chg="addSp modSp new mod">
        <pc:chgData name="Ngan Menegay" userId="38e5bce2-e9fd-4762-972e-d0657931c084" providerId="ADAL" clId="{639F0F1A-9A62-4F57-BADD-F3D95A0FA9AD}" dt="2021-08-17T20:50:14.219" v="1037" actId="20577"/>
        <pc:sldMkLst>
          <pc:docMk/>
          <pc:sldMk cId="1473403871" sldId="2076138469"/>
        </pc:sldMkLst>
        <pc:spChg chg="mod">
          <ac:chgData name="Ngan Menegay" userId="38e5bce2-e9fd-4762-972e-d0657931c084" providerId="ADAL" clId="{639F0F1A-9A62-4F57-BADD-F3D95A0FA9AD}" dt="2021-08-17T13:46:20.303" v="12" actId="20577"/>
          <ac:spMkLst>
            <pc:docMk/>
            <pc:sldMk cId="1473403871" sldId="2076138469"/>
            <ac:spMk id="2" creationId="{59816959-C80E-49BB-919D-C48BA9BDABEB}"/>
          </ac:spMkLst>
        </pc:spChg>
        <pc:spChg chg="mod">
          <ac:chgData name="Ngan Menegay" userId="38e5bce2-e9fd-4762-972e-d0657931c084" providerId="ADAL" clId="{639F0F1A-9A62-4F57-BADD-F3D95A0FA9AD}" dt="2021-08-17T20:50:14.219" v="1037" actId="20577"/>
          <ac:spMkLst>
            <pc:docMk/>
            <pc:sldMk cId="1473403871" sldId="2076138469"/>
            <ac:spMk id="3" creationId="{138C5732-5545-4F05-9DD6-4C513B70EBDA}"/>
          </ac:spMkLst>
        </pc:spChg>
        <pc:picChg chg="add">
          <ac:chgData name="Ngan Menegay" userId="38e5bce2-e9fd-4762-972e-d0657931c084" providerId="ADAL" clId="{639F0F1A-9A62-4F57-BADD-F3D95A0FA9AD}" dt="2021-08-17T13:51:16.877" v="184" actId="22"/>
          <ac:picMkLst>
            <pc:docMk/>
            <pc:sldMk cId="1473403871" sldId="2076138469"/>
            <ac:picMk id="5" creationId="{D42EF194-831D-48E4-804A-750FAFE33439}"/>
          </ac:picMkLst>
        </pc:picChg>
      </pc:sldChg>
      <pc:sldChg chg="modSp new del mod">
        <pc:chgData name="Ngan Menegay" userId="38e5bce2-e9fd-4762-972e-d0657931c084" providerId="ADAL" clId="{639F0F1A-9A62-4F57-BADD-F3D95A0FA9AD}" dt="2021-08-17T18:18:34.701" v="322" actId="2696"/>
        <pc:sldMkLst>
          <pc:docMk/>
          <pc:sldMk cId="2975054208" sldId="2076138470"/>
        </pc:sldMkLst>
        <pc:spChg chg="mod">
          <ac:chgData name="Ngan Menegay" userId="38e5bce2-e9fd-4762-972e-d0657931c084" providerId="ADAL" clId="{639F0F1A-9A62-4F57-BADD-F3D95A0FA9AD}" dt="2021-08-17T14:02:12.699" v="259" actId="20577"/>
          <ac:spMkLst>
            <pc:docMk/>
            <pc:sldMk cId="2975054208" sldId="2076138470"/>
            <ac:spMk id="3" creationId="{267D1421-A137-4F24-88B0-F6EF79827A7C}"/>
          </ac:spMkLst>
        </pc:spChg>
      </pc:sldChg>
      <pc:sldChg chg="add del">
        <pc:chgData name="Ngan Menegay" userId="38e5bce2-e9fd-4762-972e-d0657931c084" providerId="ADAL" clId="{639F0F1A-9A62-4F57-BADD-F3D95A0FA9AD}" dt="2021-08-17T20:04:57.509" v="436" actId="22"/>
        <pc:sldMkLst>
          <pc:docMk/>
          <pc:sldMk cId="4027889546" sldId="2076138472"/>
        </pc:sldMkLst>
      </pc:sldChg>
      <pc:sldChg chg="modSp add modNotesTx">
        <pc:chgData name="Ngan Menegay" userId="38e5bce2-e9fd-4762-972e-d0657931c084" providerId="ADAL" clId="{639F0F1A-9A62-4F57-BADD-F3D95A0FA9AD}" dt="2021-08-17T20:09:38.682" v="451" actId="20577"/>
        <pc:sldMkLst>
          <pc:docMk/>
          <pc:sldMk cId="4027889546" sldId="2141411214"/>
        </pc:sldMkLst>
        <pc:spChg chg="mod">
          <ac:chgData name="Ngan Menegay" userId="38e5bce2-e9fd-4762-972e-d0657931c084" providerId="ADAL" clId="{639F0F1A-9A62-4F57-BADD-F3D95A0FA9AD}" dt="2021-08-17T20:09:29.256" v="449" actId="20577"/>
          <ac:spMkLst>
            <pc:docMk/>
            <pc:sldMk cId="4027889546" sldId="2141411214"/>
            <ac:spMk id="9" creationId="{89BB145A-EB3E-477D-9AF0-C3DE2F4B29BD}"/>
          </ac:spMkLst>
        </pc:spChg>
      </pc:sldChg>
      <pc:sldChg chg="modNotesTx">
        <pc:chgData name="Ngan Menegay" userId="38e5bce2-e9fd-4762-972e-d0657931c084" providerId="ADAL" clId="{639F0F1A-9A62-4F57-BADD-F3D95A0FA9AD}" dt="2021-08-17T20:31:42.254" v="529" actId="404"/>
        <pc:sldMkLst>
          <pc:docMk/>
          <pc:sldMk cId="3502977011" sldId="2141411253"/>
        </pc:sldMkLst>
      </pc:sldChg>
      <pc:sldChg chg="modNotesTx">
        <pc:chgData name="Ngan Menegay" userId="38e5bce2-e9fd-4762-972e-d0657931c084" providerId="ADAL" clId="{639F0F1A-9A62-4F57-BADD-F3D95A0FA9AD}" dt="2021-08-17T20:47:17.585" v="961" actId="20577"/>
        <pc:sldMkLst>
          <pc:docMk/>
          <pc:sldMk cId="3385363895" sldId="2141411281"/>
        </pc:sldMkLst>
      </pc:sldChg>
    </pc:docChg>
  </pc:docChgLst>
  <pc:docChgLst>
    <pc:chgData name="Joel Waymack" userId="fef3c4ff-ce6f-4133-8f8d-db194b4c99df" providerId="ADAL" clId="{5C4D8A91-A2F2-4F4F-A5D2-7B269574F9EE}"/>
    <pc:docChg chg="undo redo custSel addSld delSld modSld sldOrd delSection modSection">
      <pc:chgData name="Joel Waymack" userId="fef3c4ff-ce6f-4133-8f8d-db194b4c99df" providerId="ADAL" clId="{5C4D8A91-A2F2-4F4F-A5D2-7B269574F9EE}" dt="2021-08-17T17:12:42.017" v="3443" actId="20577"/>
      <pc:docMkLst>
        <pc:docMk/>
      </pc:docMkLst>
      <pc:sldChg chg="modSp add mod">
        <pc:chgData name="Joel Waymack" userId="fef3c4ff-ce6f-4133-8f8d-db194b4c99df" providerId="ADAL" clId="{5C4D8A91-A2F2-4F4F-A5D2-7B269574F9EE}" dt="2021-07-29T18:50:06.315" v="2082" actId="403"/>
        <pc:sldMkLst>
          <pc:docMk/>
          <pc:sldMk cId="4284635789" sldId="2050"/>
        </pc:sldMkLst>
        <pc:spChg chg="mod">
          <ac:chgData name="Joel Waymack" userId="fef3c4ff-ce6f-4133-8f8d-db194b4c99df" providerId="ADAL" clId="{5C4D8A91-A2F2-4F4F-A5D2-7B269574F9EE}" dt="2021-07-29T18:49:53.039" v="2078" actId="404"/>
          <ac:spMkLst>
            <pc:docMk/>
            <pc:sldMk cId="4284635789" sldId="2050"/>
            <ac:spMk id="152" creationId="{D64D7643-9E11-4363-872B-2DE2170C8EBE}"/>
          </ac:spMkLst>
        </pc:spChg>
        <pc:spChg chg="mod">
          <ac:chgData name="Joel Waymack" userId="fef3c4ff-ce6f-4133-8f8d-db194b4c99df" providerId="ADAL" clId="{5C4D8A91-A2F2-4F4F-A5D2-7B269574F9EE}" dt="2021-07-29T18:49:42.529" v="2072" actId="14100"/>
          <ac:spMkLst>
            <pc:docMk/>
            <pc:sldMk cId="4284635789" sldId="2050"/>
            <ac:spMk id="156" creationId="{65FC5C27-6465-4C9B-8C00-BA126C4D64E5}"/>
          </ac:spMkLst>
        </pc:spChg>
        <pc:spChg chg="mod">
          <ac:chgData name="Joel Waymack" userId="fef3c4ff-ce6f-4133-8f8d-db194b4c99df" providerId="ADAL" clId="{5C4D8A91-A2F2-4F4F-A5D2-7B269574F9EE}" dt="2021-07-29T18:49:17.562" v="2066" actId="403"/>
          <ac:spMkLst>
            <pc:docMk/>
            <pc:sldMk cId="4284635789" sldId="2050"/>
            <ac:spMk id="159" creationId="{2F1AD441-EC81-4E6F-8F57-CE7DEAE8600B}"/>
          </ac:spMkLst>
        </pc:spChg>
        <pc:spChg chg="mod">
          <ac:chgData name="Joel Waymack" userId="fef3c4ff-ce6f-4133-8f8d-db194b4c99df" providerId="ADAL" clId="{5C4D8A91-A2F2-4F4F-A5D2-7B269574F9EE}" dt="2021-07-29T18:50:06.315" v="2082" actId="403"/>
          <ac:spMkLst>
            <pc:docMk/>
            <pc:sldMk cId="4284635789" sldId="2050"/>
            <ac:spMk id="161" creationId="{F6A61BB1-3294-41A2-8867-404754B576F4}"/>
          </ac:spMkLst>
        </pc:spChg>
      </pc:sldChg>
      <pc:sldChg chg="addSp delSp modSp add mod modNotesTx">
        <pc:chgData name="Joel Waymack" userId="fef3c4ff-ce6f-4133-8f8d-db194b4c99df" providerId="ADAL" clId="{5C4D8A91-A2F2-4F4F-A5D2-7B269574F9EE}" dt="2021-07-29T18:40:25.371" v="1263" actId="20577"/>
        <pc:sldMkLst>
          <pc:docMk/>
          <pc:sldMk cId="4020767349" sldId="2052"/>
        </pc:sldMkLst>
        <pc:spChg chg="del">
          <ac:chgData name="Joel Waymack" userId="fef3c4ff-ce6f-4133-8f8d-db194b4c99df" providerId="ADAL" clId="{5C4D8A91-A2F2-4F4F-A5D2-7B269574F9EE}" dt="2021-07-29T18:17:59.768" v="660" actId="478"/>
          <ac:spMkLst>
            <pc:docMk/>
            <pc:sldMk cId="4020767349" sldId="2052"/>
            <ac:spMk id="2" creationId="{2F974F9D-2B90-48D9-8EB3-E1110291FE29}"/>
          </ac:spMkLst>
        </pc:spChg>
        <pc:spChg chg="add del mod">
          <ac:chgData name="Joel Waymack" userId="fef3c4ff-ce6f-4133-8f8d-db194b4c99df" providerId="ADAL" clId="{5C4D8A91-A2F2-4F4F-A5D2-7B269574F9EE}" dt="2021-07-29T18:17:52.815" v="659" actId="478"/>
          <ac:spMkLst>
            <pc:docMk/>
            <pc:sldMk cId="4020767349" sldId="2052"/>
            <ac:spMk id="4" creationId="{3402EE58-A21A-4D36-9858-9EA06659F79E}"/>
          </ac:spMkLst>
        </pc:spChg>
        <pc:spChg chg="del mod">
          <ac:chgData name="Joel Waymack" userId="fef3c4ff-ce6f-4133-8f8d-db194b4c99df" providerId="ADAL" clId="{5C4D8A91-A2F2-4F4F-A5D2-7B269574F9EE}" dt="2021-07-29T18:17:49.385" v="658" actId="478"/>
          <ac:spMkLst>
            <pc:docMk/>
            <pc:sldMk cId="4020767349" sldId="2052"/>
            <ac:spMk id="6" creationId="{00000000-0000-0000-0000-000000000000}"/>
          </ac:spMkLst>
        </pc:spChg>
        <pc:spChg chg="add del">
          <ac:chgData name="Joel Waymack" userId="fef3c4ff-ce6f-4133-8f8d-db194b4c99df" providerId="ADAL" clId="{5C4D8A91-A2F2-4F4F-A5D2-7B269574F9EE}" dt="2021-07-29T18:29:11.298" v="668" actId="22"/>
          <ac:spMkLst>
            <pc:docMk/>
            <pc:sldMk cId="4020767349" sldId="2052"/>
            <ac:spMk id="9" creationId="{A2E3122C-E075-434B-AED8-2218FB60B298}"/>
          </ac:spMkLst>
        </pc:spChg>
        <pc:spChg chg="mod">
          <ac:chgData name="Joel Waymack" userId="fef3c4ff-ce6f-4133-8f8d-db194b4c99df" providerId="ADAL" clId="{5C4D8A91-A2F2-4F4F-A5D2-7B269574F9EE}" dt="2021-07-29T18:10:10.720" v="620" actId="6549"/>
          <ac:spMkLst>
            <pc:docMk/>
            <pc:sldMk cId="4020767349" sldId="2052"/>
            <ac:spMk id="17" creationId="{00000000-0000-0000-0000-000000000000}"/>
          </ac:spMkLst>
        </pc:spChg>
        <pc:picChg chg="mod">
          <ac:chgData name="Joel Waymack" userId="fef3c4ff-ce6f-4133-8f8d-db194b4c99df" providerId="ADAL" clId="{5C4D8A91-A2F2-4F4F-A5D2-7B269574F9EE}" dt="2021-07-29T18:18:08.036" v="662" actId="14100"/>
          <ac:picMkLst>
            <pc:docMk/>
            <pc:sldMk cId="4020767349" sldId="2052"/>
            <ac:picMk id="1026" creationId="{388CBA7C-75E0-419F-9EE1-B16D96F13FCB}"/>
          </ac:picMkLst>
        </pc:picChg>
      </pc:sldChg>
      <pc:sldChg chg="modSp add mod modNotesTx">
        <pc:chgData name="Joel Waymack" userId="fef3c4ff-ce6f-4133-8f8d-db194b4c99df" providerId="ADAL" clId="{5C4D8A91-A2F2-4F4F-A5D2-7B269574F9EE}" dt="2021-07-29T18:46:20.149" v="2061" actId="20577"/>
        <pc:sldMkLst>
          <pc:docMk/>
          <pc:sldMk cId="1013410796" sldId="2076137577"/>
        </pc:sldMkLst>
        <pc:spChg chg="mod">
          <ac:chgData name="Joel Waymack" userId="fef3c4ff-ce6f-4133-8f8d-db194b4c99df" providerId="ADAL" clId="{5C4D8A91-A2F2-4F4F-A5D2-7B269574F9EE}" dt="2021-07-29T18:41:10.925" v="1336" actId="6549"/>
          <ac:spMkLst>
            <pc:docMk/>
            <pc:sldMk cId="1013410796" sldId="2076137577"/>
            <ac:spMk id="6" creationId="{00000000-0000-0000-0000-000000000000}"/>
          </ac:spMkLst>
        </pc:spChg>
        <pc:spChg chg="mod">
          <ac:chgData name="Joel Waymack" userId="fef3c4ff-ce6f-4133-8f8d-db194b4c99df" providerId="ADAL" clId="{5C4D8A91-A2F2-4F4F-A5D2-7B269574F9EE}" dt="2021-07-29T18:29:40.661" v="670" actId="6549"/>
          <ac:spMkLst>
            <pc:docMk/>
            <pc:sldMk cId="1013410796" sldId="2076137577"/>
            <ac:spMk id="17" creationId="{00000000-0000-0000-0000-000000000000}"/>
          </ac:spMkLst>
        </pc:spChg>
      </pc:sldChg>
      <pc:sldChg chg="modSp add mod modNotesTx">
        <pc:chgData name="Joel Waymack" userId="fef3c4ff-ce6f-4133-8f8d-db194b4c99df" providerId="ADAL" clId="{5C4D8A91-A2F2-4F4F-A5D2-7B269574F9EE}" dt="2021-07-29T18:39:16.351" v="1055" actId="20577"/>
        <pc:sldMkLst>
          <pc:docMk/>
          <pc:sldMk cId="2749108039" sldId="2076137578"/>
        </pc:sldMkLst>
        <pc:spChg chg="mod">
          <ac:chgData name="Joel Waymack" userId="fef3c4ff-ce6f-4133-8f8d-db194b4c99df" providerId="ADAL" clId="{5C4D8A91-A2F2-4F4F-A5D2-7B269574F9EE}" dt="2021-07-29T18:34:49.286" v="679" actId="20577"/>
          <ac:spMkLst>
            <pc:docMk/>
            <pc:sldMk cId="2749108039" sldId="2076137578"/>
            <ac:spMk id="6" creationId="{00000000-0000-0000-0000-000000000000}"/>
          </ac:spMkLst>
        </pc:spChg>
        <pc:spChg chg="mod">
          <ac:chgData name="Joel Waymack" userId="fef3c4ff-ce6f-4133-8f8d-db194b4c99df" providerId="ADAL" clId="{5C4D8A91-A2F2-4F4F-A5D2-7B269574F9EE}" dt="2021-07-29T18:30:16.619" v="672" actId="6549"/>
          <ac:spMkLst>
            <pc:docMk/>
            <pc:sldMk cId="2749108039" sldId="2076137578"/>
            <ac:spMk id="17" creationId="{00000000-0000-0000-0000-000000000000}"/>
          </ac:spMkLst>
        </pc:spChg>
      </pc:sldChg>
      <pc:sldChg chg="modSp add mod modNotesTx">
        <pc:chgData name="Joel Waymack" userId="fef3c4ff-ce6f-4133-8f8d-db194b4c99df" providerId="ADAL" clId="{5C4D8A91-A2F2-4F4F-A5D2-7B269574F9EE}" dt="2021-07-29T18:45:29.698" v="1935" actId="20577"/>
        <pc:sldMkLst>
          <pc:docMk/>
          <pc:sldMk cId="3350420989" sldId="2076137579"/>
        </pc:sldMkLst>
        <pc:spChg chg="mod">
          <ac:chgData name="Joel Waymack" userId="fef3c4ff-ce6f-4133-8f8d-db194b4c99df" providerId="ADAL" clId="{5C4D8A91-A2F2-4F4F-A5D2-7B269574F9EE}" dt="2021-07-29T18:42:17.879" v="1407" actId="20577"/>
          <ac:spMkLst>
            <pc:docMk/>
            <pc:sldMk cId="3350420989" sldId="2076137579"/>
            <ac:spMk id="6" creationId="{00000000-0000-0000-0000-000000000000}"/>
          </ac:spMkLst>
        </pc:spChg>
        <pc:spChg chg="mod">
          <ac:chgData name="Joel Waymack" userId="fef3c4ff-ce6f-4133-8f8d-db194b4c99df" providerId="ADAL" clId="{5C4D8A91-A2F2-4F4F-A5D2-7B269574F9EE}" dt="2021-07-29T18:41:42.551" v="1396" actId="6549"/>
          <ac:spMkLst>
            <pc:docMk/>
            <pc:sldMk cId="3350420989" sldId="2076137579"/>
            <ac:spMk id="17" creationId="{00000000-0000-0000-0000-000000000000}"/>
          </ac:spMkLst>
        </pc:spChg>
      </pc:sldChg>
      <pc:sldChg chg="del mod modShow">
        <pc:chgData name="Joel Waymack" userId="fef3c4ff-ce6f-4133-8f8d-db194b4c99df" providerId="ADAL" clId="{5C4D8A91-A2F2-4F4F-A5D2-7B269574F9EE}" dt="2021-08-17T13:08:16.815" v="3336" actId="47"/>
        <pc:sldMkLst>
          <pc:docMk/>
          <pc:sldMk cId="854967950" sldId="2076138279"/>
        </pc:sldMkLst>
      </pc:sldChg>
      <pc:sldChg chg="addSp delSp modSp mod ord chgLayout">
        <pc:chgData name="Joel Waymack" userId="fef3c4ff-ce6f-4133-8f8d-db194b4c99df" providerId="ADAL" clId="{5C4D8A91-A2F2-4F4F-A5D2-7B269574F9EE}" dt="2021-07-29T19:46:56.765" v="2774" actId="26606"/>
        <pc:sldMkLst>
          <pc:docMk/>
          <pc:sldMk cId="3556859027" sldId="2076138293"/>
        </pc:sldMkLst>
        <pc:spChg chg="mod">
          <ac:chgData name="Joel Waymack" userId="fef3c4ff-ce6f-4133-8f8d-db194b4c99df" providerId="ADAL" clId="{5C4D8A91-A2F2-4F4F-A5D2-7B269574F9EE}" dt="2021-07-29T19:46:56.765" v="2774" actId="26606"/>
          <ac:spMkLst>
            <pc:docMk/>
            <pc:sldMk cId="3556859027" sldId="2076138293"/>
            <ac:spMk id="2" creationId="{5947E540-D664-2248-A353-E17150691F3D}"/>
          </ac:spMkLst>
        </pc:spChg>
        <pc:spChg chg="mod">
          <ac:chgData name="Joel Waymack" userId="fef3c4ff-ce6f-4133-8f8d-db194b4c99df" providerId="ADAL" clId="{5C4D8A91-A2F2-4F4F-A5D2-7B269574F9EE}" dt="2021-07-29T19:46:56.765" v="2774" actId="26606"/>
          <ac:spMkLst>
            <pc:docMk/>
            <pc:sldMk cId="3556859027" sldId="2076138293"/>
            <ac:spMk id="4" creationId="{C3D9F1C3-1A6A-0043-B6F0-28422B39AD04}"/>
          </ac:spMkLst>
        </pc:spChg>
        <pc:picChg chg="add mod">
          <ac:chgData name="Joel Waymack" userId="fef3c4ff-ce6f-4133-8f8d-db194b4c99df" providerId="ADAL" clId="{5C4D8A91-A2F2-4F4F-A5D2-7B269574F9EE}" dt="2021-07-29T19:46:56.765" v="2774" actId="26606"/>
          <ac:picMkLst>
            <pc:docMk/>
            <pc:sldMk cId="3556859027" sldId="2076138293"/>
            <ac:picMk id="3" creationId="{6E62839F-B7B8-4108-9BE1-2034C4ABC08F}"/>
          </ac:picMkLst>
        </pc:picChg>
        <pc:picChg chg="add del mod">
          <ac:chgData name="Joel Waymack" userId="fef3c4ff-ce6f-4133-8f8d-db194b4c99df" providerId="ADAL" clId="{5C4D8A91-A2F2-4F4F-A5D2-7B269574F9EE}" dt="2021-07-29T19:46:22.137" v="2768" actId="478"/>
          <ac:picMkLst>
            <pc:docMk/>
            <pc:sldMk cId="3556859027" sldId="2076138293"/>
            <ac:picMk id="5" creationId="{1C9DD9B1-7C75-4C7B-9618-87B9153B7399}"/>
          </ac:picMkLst>
        </pc:picChg>
      </pc:sldChg>
      <pc:sldChg chg="del mod modShow">
        <pc:chgData name="Joel Waymack" userId="fef3c4ff-ce6f-4133-8f8d-db194b4c99df" providerId="ADAL" clId="{5C4D8A91-A2F2-4F4F-A5D2-7B269574F9EE}" dt="2021-08-17T13:08:16.815" v="3336" actId="47"/>
        <pc:sldMkLst>
          <pc:docMk/>
          <pc:sldMk cId="951407243" sldId="2076138297"/>
        </pc:sldMkLst>
      </pc:sldChg>
      <pc:sldChg chg="del mod modShow">
        <pc:chgData name="Joel Waymack" userId="fef3c4ff-ce6f-4133-8f8d-db194b4c99df" providerId="ADAL" clId="{5C4D8A91-A2F2-4F4F-A5D2-7B269574F9EE}" dt="2021-08-17T13:08:16.815" v="3336" actId="47"/>
        <pc:sldMkLst>
          <pc:docMk/>
          <pc:sldMk cId="1054755160" sldId="2076138298"/>
        </pc:sldMkLst>
      </pc:sldChg>
      <pc:sldChg chg="del mod modShow">
        <pc:chgData name="Joel Waymack" userId="fef3c4ff-ce6f-4133-8f8d-db194b4c99df" providerId="ADAL" clId="{5C4D8A91-A2F2-4F4F-A5D2-7B269574F9EE}" dt="2021-08-17T13:08:16.815" v="3336" actId="47"/>
        <pc:sldMkLst>
          <pc:docMk/>
          <pc:sldMk cId="2611908054" sldId="2076138299"/>
        </pc:sldMkLst>
      </pc:sldChg>
      <pc:sldChg chg="del mod modShow">
        <pc:chgData name="Joel Waymack" userId="fef3c4ff-ce6f-4133-8f8d-db194b4c99df" providerId="ADAL" clId="{5C4D8A91-A2F2-4F4F-A5D2-7B269574F9EE}" dt="2021-08-17T13:08:16.815" v="3336" actId="47"/>
        <pc:sldMkLst>
          <pc:docMk/>
          <pc:sldMk cId="1535892038" sldId="2076138307"/>
        </pc:sldMkLst>
      </pc:sldChg>
      <pc:sldChg chg="del mod modShow">
        <pc:chgData name="Joel Waymack" userId="fef3c4ff-ce6f-4133-8f8d-db194b4c99df" providerId="ADAL" clId="{5C4D8A91-A2F2-4F4F-A5D2-7B269574F9EE}" dt="2021-08-17T13:08:16.815" v="3336" actId="47"/>
        <pc:sldMkLst>
          <pc:docMk/>
          <pc:sldMk cId="2772163888" sldId="2076138308"/>
        </pc:sldMkLst>
      </pc:sldChg>
      <pc:sldChg chg="del mod modShow">
        <pc:chgData name="Joel Waymack" userId="fef3c4ff-ce6f-4133-8f8d-db194b4c99df" providerId="ADAL" clId="{5C4D8A91-A2F2-4F4F-A5D2-7B269574F9EE}" dt="2021-08-17T13:08:16.815" v="3336" actId="47"/>
        <pc:sldMkLst>
          <pc:docMk/>
          <pc:sldMk cId="2439270395" sldId="2076138318"/>
        </pc:sldMkLst>
      </pc:sldChg>
      <pc:sldChg chg="del mod modShow">
        <pc:chgData name="Joel Waymack" userId="fef3c4ff-ce6f-4133-8f8d-db194b4c99df" providerId="ADAL" clId="{5C4D8A91-A2F2-4F4F-A5D2-7B269574F9EE}" dt="2021-08-17T13:08:16.815" v="3336" actId="47"/>
        <pc:sldMkLst>
          <pc:docMk/>
          <pc:sldMk cId="1039072884" sldId="2076138325"/>
        </pc:sldMkLst>
      </pc:sldChg>
      <pc:sldChg chg="del mod modShow">
        <pc:chgData name="Joel Waymack" userId="fef3c4ff-ce6f-4133-8f8d-db194b4c99df" providerId="ADAL" clId="{5C4D8A91-A2F2-4F4F-A5D2-7B269574F9EE}" dt="2021-08-17T13:08:16.815" v="3336" actId="47"/>
        <pc:sldMkLst>
          <pc:docMk/>
          <pc:sldMk cId="3462334954" sldId="2076138327"/>
        </pc:sldMkLst>
      </pc:sldChg>
      <pc:sldChg chg="del mod modShow">
        <pc:chgData name="Joel Waymack" userId="fef3c4ff-ce6f-4133-8f8d-db194b4c99df" providerId="ADAL" clId="{5C4D8A91-A2F2-4F4F-A5D2-7B269574F9EE}" dt="2021-08-17T13:08:16.815" v="3336" actId="47"/>
        <pc:sldMkLst>
          <pc:docMk/>
          <pc:sldMk cId="3792511404" sldId="2076138328"/>
        </pc:sldMkLst>
      </pc:sldChg>
      <pc:sldChg chg="del mod modShow">
        <pc:chgData name="Joel Waymack" userId="fef3c4ff-ce6f-4133-8f8d-db194b4c99df" providerId="ADAL" clId="{5C4D8A91-A2F2-4F4F-A5D2-7B269574F9EE}" dt="2021-08-17T13:08:16.815" v="3336" actId="47"/>
        <pc:sldMkLst>
          <pc:docMk/>
          <pc:sldMk cId="1991347499" sldId="2076138329"/>
        </pc:sldMkLst>
      </pc:sldChg>
      <pc:sldChg chg="del mod modShow">
        <pc:chgData name="Joel Waymack" userId="fef3c4ff-ce6f-4133-8f8d-db194b4c99df" providerId="ADAL" clId="{5C4D8A91-A2F2-4F4F-A5D2-7B269574F9EE}" dt="2021-08-17T13:08:16.815" v="3336" actId="47"/>
        <pc:sldMkLst>
          <pc:docMk/>
          <pc:sldMk cId="2894055497" sldId="2076138331"/>
        </pc:sldMkLst>
      </pc:sldChg>
      <pc:sldChg chg="del mod modShow">
        <pc:chgData name="Joel Waymack" userId="fef3c4ff-ce6f-4133-8f8d-db194b4c99df" providerId="ADAL" clId="{5C4D8A91-A2F2-4F4F-A5D2-7B269574F9EE}" dt="2021-08-17T13:08:16.815" v="3336" actId="47"/>
        <pc:sldMkLst>
          <pc:docMk/>
          <pc:sldMk cId="4097052283" sldId="2076138333"/>
        </pc:sldMkLst>
      </pc:sldChg>
      <pc:sldChg chg="del mod modShow">
        <pc:chgData name="Joel Waymack" userId="fef3c4ff-ce6f-4133-8f8d-db194b4c99df" providerId="ADAL" clId="{5C4D8A91-A2F2-4F4F-A5D2-7B269574F9EE}" dt="2021-08-17T13:08:16.815" v="3336" actId="47"/>
        <pc:sldMkLst>
          <pc:docMk/>
          <pc:sldMk cId="4181133701" sldId="2076138334"/>
        </pc:sldMkLst>
      </pc:sldChg>
      <pc:sldChg chg="del mod modShow">
        <pc:chgData name="Joel Waymack" userId="fef3c4ff-ce6f-4133-8f8d-db194b4c99df" providerId="ADAL" clId="{5C4D8A91-A2F2-4F4F-A5D2-7B269574F9EE}" dt="2021-08-17T13:08:16.815" v="3336" actId="47"/>
        <pc:sldMkLst>
          <pc:docMk/>
          <pc:sldMk cId="1341384026" sldId="2076138339"/>
        </pc:sldMkLst>
      </pc:sldChg>
      <pc:sldChg chg="del mod modShow">
        <pc:chgData name="Joel Waymack" userId="fef3c4ff-ce6f-4133-8f8d-db194b4c99df" providerId="ADAL" clId="{5C4D8A91-A2F2-4F4F-A5D2-7B269574F9EE}" dt="2021-08-17T13:08:16.815" v="3336" actId="47"/>
        <pc:sldMkLst>
          <pc:docMk/>
          <pc:sldMk cId="322007113" sldId="2076138341"/>
        </pc:sldMkLst>
      </pc:sldChg>
      <pc:sldChg chg="del mod modShow">
        <pc:chgData name="Joel Waymack" userId="fef3c4ff-ce6f-4133-8f8d-db194b4c99df" providerId="ADAL" clId="{5C4D8A91-A2F2-4F4F-A5D2-7B269574F9EE}" dt="2021-08-17T13:08:16.815" v="3336" actId="47"/>
        <pc:sldMkLst>
          <pc:docMk/>
          <pc:sldMk cId="2681360341" sldId="2076138343"/>
        </pc:sldMkLst>
      </pc:sldChg>
      <pc:sldChg chg="del mod modShow">
        <pc:chgData name="Joel Waymack" userId="fef3c4ff-ce6f-4133-8f8d-db194b4c99df" providerId="ADAL" clId="{5C4D8A91-A2F2-4F4F-A5D2-7B269574F9EE}" dt="2021-08-17T13:08:16.815" v="3336" actId="47"/>
        <pc:sldMkLst>
          <pc:docMk/>
          <pc:sldMk cId="1153377069" sldId="2076138345"/>
        </pc:sldMkLst>
      </pc:sldChg>
      <pc:sldChg chg="del mod modShow">
        <pc:chgData name="Joel Waymack" userId="fef3c4ff-ce6f-4133-8f8d-db194b4c99df" providerId="ADAL" clId="{5C4D8A91-A2F2-4F4F-A5D2-7B269574F9EE}" dt="2021-08-17T13:08:16.815" v="3336" actId="47"/>
        <pc:sldMkLst>
          <pc:docMk/>
          <pc:sldMk cId="3937448622" sldId="2076138346"/>
        </pc:sldMkLst>
      </pc:sldChg>
      <pc:sldChg chg="del mod modShow">
        <pc:chgData name="Joel Waymack" userId="fef3c4ff-ce6f-4133-8f8d-db194b4c99df" providerId="ADAL" clId="{5C4D8A91-A2F2-4F4F-A5D2-7B269574F9EE}" dt="2021-08-17T13:08:16.815" v="3336" actId="47"/>
        <pc:sldMkLst>
          <pc:docMk/>
          <pc:sldMk cId="1566688989" sldId="2076138347"/>
        </pc:sldMkLst>
      </pc:sldChg>
      <pc:sldChg chg="del mod modShow">
        <pc:chgData name="Joel Waymack" userId="fef3c4ff-ce6f-4133-8f8d-db194b4c99df" providerId="ADAL" clId="{5C4D8A91-A2F2-4F4F-A5D2-7B269574F9EE}" dt="2021-08-17T13:08:16.815" v="3336" actId="47"/>
        <pc:sldMkLst>
          <pc:docMk/>
          <pc:sldMk cId="3343381612" sldId="2076138349"/>
        </pc:sldMkLst>
      </pc:sldChg>
      <pc:sldChg chg="del mod modShow">
        <pc:chgData name="Joel Waymack" userId="fef3c4ff-ce6f-4133-8f8d-db194b4c99df" providerId="ADAL" clId="{5C4D8A91-A2F2-4F4F-A5D2-7B269574F9EE}" dt="2021-08-17T13:08:16.815" v="3336" actId="47"/>
        <pc:sldMkLst>
          <pc:docMk/>
          <pc:sldMk cId="3100735343" sldId="2076138351"/>
        </pc:sldMkLst>
      </pc:sldChg>
      <pc:sldChg chg="del mod modShow">
        <pc:chgData name="Joel Waymack" userId="fef3c4ff-ce6f-4133-8f8d-db194b4c99df" providerId="ADAL" clId="{5C4D8A91-A2F2-4F4F-A5D2-7B269574F9EE}" dt="2021-08-17T13:08:16.815" v="3336" actId="47"/>
        <pc:sldMkLst>
          <pc:docMk/>
          <pc:sldMk cId="1657227684" sldId="2076138354"/>
        </pc:sldMkLst>
      </pc:sldChg>
      <pc:sldChg chg="del mod modShow">
        <pc:chgData name="Joel Waymack" userId="fef3c4ff-ce6f-4133-8f8d-db194b4c99df" providerId="ADAL" clId="{5C4D8A91-A2F2-4F4F-A5D2-7B269574F9EE}" dt="2021-08-17T13:08:16.815" v="3336" actId="47"/>
        <pc:sldMkLst>
          <pc:docMk/>
          <pc:sldMk cId="434453605" sldId="2076138355"/>
        </pc:sldMkLst>
      </pc:sldChg>
      <pc:sldChg chg="del mod modShow">
        <pc:chgData name="Joel Waymack" userId="fef3c4ff-ce6f-4133-8f8d-db194b4c99df" providerId="ADAL" clId="{5C4D8A91-A2F2-4F4F-A5D2-7B269574F9EE}" dt="2021-08-17T13:08:16.815" v="3336" actId="47"/>
        <pc:sldMkLst>
          <pc:docMk/>
          <pc:sldMk cId="2627995952" sldId="2076138357"/>
        </pc:sldMkLst>
      </pc:sldChg>
      <pc:sldChg chg="del mod modShow">
        <pc:chgData name="Joel Waymack" userId="fef3c4ff-ce6f-4133-8f8d-db194b4c99df" providerId="ADAL" clId="{5C4D8A91-A2F2-4F4F-A5D2-7B269574F9EE}" dt="2021-08-17T13:08:16.815" v="3336" actId="47"/>
        <pc:sldMkLst>
          <pc:docMk/>
          <pc:sldMk cId="3678739663" sldId="2076138358"/>
        </pc:sldMkLst>
      </pc:sldChg>
      <pc:sldChg chg="del mod modShow">
        <pc:chgData name="Joel Waymack" userId="fef3c4ff-ce6f-4133-8f8d-db194b4c99df" providerId="ADAL" clId="{5C4D8A91-A2F2-4F4F-A5D2-7B269574F9EE}" dt="2021-08-17T13:08:16.815" v="3336" actId="47"/>
        <pc:sldMkLst>
          <pc:docMk/>
          <pc:sldMk cId="3651112807" sldId="2076138359"/>
        </pc:sldMkLst>
      </pc:sldChg>
      <pc:sldChg chg="del mod modShow">
        <pc:chgData name="Joel Waymack" userId="fef3c4ff-ce6f-4133-8f8d-db194b4c99df" providerId="ADAL" clId="{5C4D8A91-A2F2-4F4F-A5D2-7B269574F9EE}" dt="2021-08-17T13:08:16.815" v="3336" actId="47"/>
        <pc:sldMkLst>
          <pc:docMk/>
          <pc:sldMk cId="3225427936" sldId="2076138363"/>
        </pc:sldMkLst>
      </pc:sldChg>
      <pc:sldChg chg="del mod modShow">
        <pc:chgData name="Joel Waymack" userId="fef3c4ff-ce6f-4133-8f8d-db194b4c99df" providerId="ADAL" clId="{5C4D8A91-A2F2-4F4F-A5D2-7B269574F9EE}" dt="2021-08-17T13:08:16.815" v="3336" actId="47"/>
        <pc:sldMkLst>
          <pc:docMk/>
          <pc:sldMk cId="494854287" sldId="2076138365"/>
        </pc:sldMkLst>
      </pc:sldChg>
      <pc:sldChg chg="del mod modShow">
        <pc:chgData name="Joel Waymack" userId="fef3c4ff-ce6f-4133-8f8d-db194b4c99df" providerId="ADAL" clId="{5C4D8A91-A2F2-4F4F-A5D2-7B269574F9EE}" dt="2021-08-17T13:08:16.815" v="3336" actId="47"/>
        <pc:sldMkLst>
          <pc:docMk/>
          <pc:sldMk cId="1992926611" sldId="2076138366"/>
        </pc:sldMkLst>
      </pc:sldChg>
      <pc:sldChg chg="del mod modShow">
        <pc:chgData name="Joel Waymack" userId="fef3c4ff-ce6f-4133-8f8d-db194b4c99df" providerId="ADAL" clId="{5C4D8A91-A2F2-4F4F-A5D2-7B269574F9EE}" dt="2021-08-17T13:08:16.815" v="3336" actId="47"/>
        <pc:sldMkLst>
          <pc:docMk/>
          <pc:sldMk cId="3378836895" sldId="2076138375"/>
        </pc:sldMkLst>
      </pc:sldChg>
      <pc:sldChg chg="del mod modShow">
        <pc:chgData name="Joel Waymack" userId="fef3c4ff-ce6f-4133-8f8d-db194b4c99df" providerId="ADAL" clId="{5C4D8A91-A2F2-4F4F-A5D2-7B269574F9EE}" dt="2021-08-17T13:08:16.815" v="3336" actId="47"/>
        <pc:sldMkLst>
          <pc:docMk/>
          <pc:sldMk cId="1591937259" sldId="2076138377"/>
        </pc:sldMkLst>
      </pc:sldChg>
      <pc:sldChg chg="del mod modShow">
        <pc:chgData name="Joel Waymack" userId="fef3c4ff-ce6f-4133-8f8d-db194b4c99df" providerId="ADAL" clId="{5C4D8A91-A2F2-4F4F-A5D2-7B269574F9EE}" dt="2021-08-17T13:08:16.815" v="3336" actId="47"/>
        <pc:sldMkLst>
          <pc:docMk/>
          <pc:sldMk cId="2821514260" sldId="2076138380"/>
        </pc:sldMkLst>
      </pc:sldChg>
      <pc:sldChg chg="del mod modShow">
        <pc:chgData name="Joel Waymack" userId="fef3c4ff-ce6f-4133-8f8d-db194b4c99df" providerId="ADAL" clId="{5C4D8A91-A2F2-4F4F-A5D2-7B269574F9EE}" dt="2021-08-17T13:08:16.815" v="3336" actId="47"/>
        <pc:sldMkLst>
          <pc:docMk/>
          <pc:sldMk cId="1443121833" sldId="2076138381"/>
        </pc:sldMkLst>
      </pc:sldChg>
      <pc:sldChg chg="del mod modShow">
        <pc:chgData name="Joel Waymack" userId="fef3c4ff-ce6f-4133-8f8d-db194b4c99df" providerId="ADAL" clId="{5C4D8A91-A2F2-4F4F-A5D2-7B269574F9EE}" dt="2021-08-17T13:08:16.815" v="3336" actId="47"/>
        <pc:sldMkLst>
          <pc:docMk/>
          <pc:sldMk cId="2029801302" sldId="2076138390"/>
        </pc:sldMkLst>
      </pc:sldChg>
      <pc:sldChg chg="del mod modShow">
        <pc:chgData name="Joel Waymack" userId="fef3c4ff-ce6f-4133-8f8d-db194b4c99df" providerId="ADAL" clId="{5C4D8A91-A2F2-4F4F-A5D2-7B269574F9EE}" dt="2021-08-17T13:08:16.815" v="3336" actId="47"/>
        <pc:sldMkLst>
          <pc:docMk/>
          <pc:sldMk cId="2116398162" sldId="2076138394"/>
        </pc:sldMkLst>
      </pc:sldChg>
      <pc:sldChg chg="del mod modShow">
        <pc:chgData name="Joel Waymack" userId="fef3c4ff-ce6f-4133-8f8d-db194b4c99df" providerId="ADAL" clId="{5C4D8A91-A2F2-4F4F-A5D2-7B269574F9EE}" dt="2021-08-17T13:08:16.815" v="3336" actId="47"/>
        <pc:sldMkLst>
          <pc:docMk/>
          <pc:sldMk cId="3454244036" sldId="2076138400"/>
        </pc:sldMkLst>
      </pc:sldChg>
      <pc:sldChg chg="del mod modShow">
        <pc:chgData name="Joel Waymack" userId="fef3c4ff-ce6f-4133-8f8d-db194b4c99df" providerId="ADAL" clId="{5C4D8A91-A2F2-4F4F-A5D2-7B269574F9EE}" dt="2021-08-17T13:08:16.815" v="3336" actId="47"/>
        <pc:sldMkLst>
          <pc:docMk/>
          <pc:sldMk cId="3081287922" sldId="2076138401"/>
        </pc:sldMkLst>
      </pc:sldChg>
      <pc:sldChg chg="del mod modShow">
        <pc:chgData name="Joel Waymack" userId="fef3c4ff-ce6f-4133-8f8d-db194b4c99df" providerId="ADAL" clId="{5C4D8A91-A2F2-4F4F-A5D2-7B269574F9EE}" dt="2021-08-17T13:08:16.815" v="3336" actId="47"/>
        <pc:sldMkLst>
          <pc:docMk/>
          <pc:sldMk cId="119843678" sldId="2076138402"/>
        </pc:sldMkLst>
      </pc:sldChg>
      <pc:sldChg chg="addSp modSp mod ord">
        <pc:chgData name="Joel Waymack" userId="fef3c4ff-ce6f-4133-8f8d-db194b4c99df" providerId="ADAL" clId="{5C4D8A91-A2F2-4F4F-A5D2-7B269574F9EE}" dt="2021-07-29T18:54:34.248" v="2345" actId="20577"/>
        <pc:sldMkLst>
          <pc:docMk/>
          <pc:sldMk cId="3929686502" sldId="2076138407"/>
        </pc:sldMkLst>
        <pc:spChg chg="mod">
          <ac:chgData name="Joel Waymack" userId="fef3c4ff-ce6f-4133-8f8d-db194b4c99df" providerId="ADAL" clId="{5C4D8A91-A2F2-4F4F-A5D2-7B269574F9EE}" dt="2021-07-29T18:54:34.248" v="2345" actId="20577"/>
          <ac:spMkLst>
            <pc:docMk/>
            <pc:sldMk cId="3929686502" sldId="2076138407"/>
            <ac:spMk id="3" creationId="{4451FE2A-8840-2642-98A8-7B3ABD61270D}"/>
          </ac:spMkLst>
        </pc:spChg>
        <pc:spChg chg="mod">
          <ac:chgData name="Joel Waymack" userId="fef3c4ff-ce6f-4133-8f8d-db194b4c99df" providerId="ADAL" clId="{5C4D8A91-A2F2-4F4F-A5D2-7B269574F9EE}" dt="2021-07-29T18:54:18.032" v="2330" actId="20577"/>
          <ac:spMkLst>
            <pc:docMk/>
            <pc:sldMk cId="3929686502" sldId="2076138407"/>
            <ac:spMk id="4" creationId="{EA5ED01C-1CD7-3A46-9AAF-3EF1DADCE5FA}"/>
          </ac:spMkLst>
        </pc:spChg>
        <pc:picChg chg="add mod">
          <ac:chgData name="Joel Waymack" userId="fef3c4ff-ce6f-4133-8f8d-db194b4c99df" providerId="ADAL" clId="{5C4D8A91-A2F2-4F4F-A5D2-7B269574F9EE}" dt="2021-07-29T18:54:03.611" v="2320" actId="1076"/>
          <ac:picMkLst>
            <pc:docMk/>
            <pc:sldMk cId="3929686502" sldId="2076138407"/>
            <ac:picMk id="2" creationId="{38C49A1A-AEF6-464B-998B-94CB4889AE9C}"/>
          </ac:picMkLst>
        </pc:picChg>
      </pc:sldChg>
      <pc:sldChg chg="addSp modSp mod ord">
        <pc:chgData name="Joel Waymack" userId="fef3c4ff-ce6f-4133-8f8d-db194b4c99df" providerId="ADAL" clId="{5C4D8A91-A2F2-4F4F-A5D2-7B269574F9EE}" dt="2021-07-29T19:48:43.370" v="2786" actId="1076"/>
        <pc:sldMkLst>
          <pc:docMk/>
          <pc:sldMk cId="513115765" sldId="2076138408"/>
        </pc:sldMkLst>
        <pc:spChg chg="mod">
          <ac:chgData name="Joel Waymack" userId="fef3c4ff-ce6f-4133-8f8d-db194b4c99df" providerId="ADAL" clId="{5C4D8A91-A2F2-4F4F-A5D2-7B269574F9EE}" dt="2021-07-29T18:55:24.882" v="2385" actId="20577"/>
          <ac:spMkLst>
            <pc:docMk/>
            <pc:sldMk cId="513115765" sldId="2076138408"/>
            <ac:spMk id="3" creationId="{4451FE2A-8840-2642-98A8-7B3ABD61270D}"/>
          </ac:spMkLst>
        </pc:spChg>
        <pc:spChg chg="mod">
          <ac:chgData name="Joel Waymack" userId="fef3c4ff-ce6f-4133-8f8d-db194b4c99df" providerId="ADAL" clId="{5C4D8A91-A2F2-4F4F-A5D2-7B269574F9EE}" dt="2021-07-29T18:59:13.362" v="2549" actId="6549"/>
          <ac:spMkLst>
            <pc:docMk/>
            <pc:sldMk cId="513115765" sldId="2076138408"/>
            <ac:spMk id="5" creationId="{0C4627E3-E9B7-584F-BF35-1B3AF0A2FA52}"/>
          </ac:spMkLst>
        </pc:spChg>
        <pc:picChg chg="add mod">
          <ac:chgData name="Joel Waymack" userId="fef3c4ff-ce6f-4133-8f8d-db194b4c99df" providerId="ADAL" clId="{5C4D8A91-A2F2-4F4F-A5D2-7B269574F9EE}" dt="2021-07-29T19:48:43.370" v="2786" actId="1076"/>
          <ac:picMkLst>
            <pc:docMk/>
            <pc:sldMk cId="513115765" sldId="2076138408"/>
            <ac:picMk id="2" creationId="{48F2F73C-AE50-4792-A530-8C11DD8316D0}"/>
          </ac:picMkLst>
        </pc:picChg>
      </pc:sldChg>
      <pc:sldChg chg="addSp modSp add del mod">
        <pc:chgData name="Joel Waymack" userId="fef3c4ff-ce6f-4133-8f8d-db194b4c99df" providerId="ADAL" clId="{5C4D8A91-A2F2-4F4F-A5D2-7B269574F9EE}" dt="2021-07-29T19:48:39.319" v="2785" actId="1076"/>
        <pc:sldMkLst>
          <pc:docMk/>
          <pc:sldMk cId="1835545095" sldId="2076138409"/>
        </pc:sldMkLst>
        <pc:spChg chg="mod">
          <ac:chgData name="Joel Waymack" userId="fef3c4ff-ce6f-4133-8f8d-db194b4c99df" providerId="ADAL" clId="{5C4D8A91-A2F2-4F4F-A5D2-7B269574F9EE}" dt="2021-07-29T19:02:04.151" v="2622" actId="20577"/>
          <ac:spMkLst>
            <pc:docMk/>
            <pc:sldMk cId="1835545095" sldId="2076138409"/>
            <ac:spMk id="3" creationId="{4451FE2A-8840-2642-98A8-7B3ABD61270D}"/>
          </ac:spMkLst>
        </pc:spChg>
        <pc:spChg chg="mod">
          <ac:chgData name="Joel Waymack" userId="fef3c4ff-ce6f-4133-8f8d-db194b4c99df" providerId="ADAL" clId="{5C4D8A91-A2F2-4F4F-A5D2-7B269574F9EE}" dt="2021-07-29T18:59:45.798" v="2564" actId="20577"/>
          <ac:spMkLst>
            <pc:docMk/>
            <pc:sldMk cId="1835545095" sldId="2076138409"/>
            <ac:spMk id="4" creationId="{440C122F-CE24-6F4F-9725-BC51F53B317E}"/>
          </ac:spMkLst>
        </pc:spChg>
        <pc:picChg chg="add mod">
          <ac:chgData name="Joel Waymack" userId="fef3c4ff-ce6f-4133-8f8d-db194b4c99df" providerId="ADAL" clId="{5C4D8A91-A2F2-4F4F-A5D2-7B269574F9EE}" dt="2021-07-29T19:48:39.319" v="2785" actId="1076"/>
          <ac:picMkLst>
            <pc:docMk/>
            <pc:sldMk cId="1835545095" sldId="2076138409"/>
            <ac:picMk id="2" creationId="{6BAEA606-53A7-48FC-ABCB-6C4E19567678}"/>
          </ac:picMkLst>
        </pc:picChg>
      </pc:sldChg>
      <pc:sldChg chg="addSp modSp add del mod">
        <pc:chgData name="Joel Waymack" userId="fef3c4ff-ce6f-4133-8f8d-db194b4c99df" providerId="ADAL" clId="{5C4D8A91-A2F2-4F4F-A5D2-7B269574F9EE}" dt="2021-07-29T19:48:34.806" v="2784" actId="1076"/>
        <pc:sldMkLst>
          <pc:docMk/>
          <pc:sldMk cId="455033116" sldId="2076138410"/>
        </pc:sldMkLst>
        <pc:spChg chg="mod">
          <ac:chgData name="Joel Waymack" userId="fef3c4ff-ce6f-4133-8f8d-db194b4c99df" providerId="ADAL" clId="{5C4D8A91-A2F2-4F4F-A5D2-7B269574F9EE}" dt="2021-07-29T19:40:38.741" v="2686" actId="20577"/>
          <ac:spMkLst>
            <pc:docMk/>
            <pc:sldMk cId="455033116" sldId="2076138410"/>
            <ac:spMk id="3" creationId="{4451FE2A-8840-2642-98A8-7B3ABD61270D}"/>
          </ac:spMkLst>
        </pc:spChg>
        <pc:spChg chg="mod">
          <ac:chgData name="Joel Waymack" userId="fef3c4ff-ce6f-4133-8f8d-db194b4c99df" providerId="ADAL" clId="{5C4D8A91-A2F2-4F4F-A5D2-7B269574F9EE}" dt="2021-07-29T19:39:20.353" v="2674" actId="20577"/>
          <ac:spMkLst>
            <pc:docMk/>
            <pc:sldMk cId="455033116" sldId="2076138410"/>
            <ac:spMk id="4" creationId="{223A4D9A-7A0D-AE45-A038-8578483BB625}"/>
          </ac:spMkLst>
        </pc:spChg>
        <pc:picChg chg="add mod">
          <ac:chgData name="Joel Waymack" userId="fef3c4ff-ce6f-4133-8f8d-db194b4c99df" providerId="ADAL" clId="{5C4D8A91-A2F2-4F4F-A5D2-7B269574F9EE}" dt="2021-07-29T19:48:34.806" v="2784" actId="1076"/>
          <ac:picMkLst>
            <pc:docMk/>
            <pc:sldMk cId="455033116" sldId="2076138410"/>
            <ac:picMk id="2" creationId="{9E327A34-14AC-4F4E-B81B-96DE104E36F9}"/>
          </ac:picMkLst>
        </pc:picChg>
      </pc:sldChg>
      <pc:sldChg chg="addSp delSp modSp add del mod">
        <pc:chgData name="Joel Waymack" userId="fef3c4ff-ce6f-4133-8f8d-db194b4c99df" providerId="ADAL" clId="{5C4D8A91-A2F2-4F4F-A5D2-7B269574F9EE}" dt="2021-07-29T20:09:30.465" v="2833" actId="478"/>
        <pc:sldMkLst>
          <pc:docMk/>
          <pc:sldMk cId="1971704234" sldId="2076138411"/>
        </pc:sldMkLst>
        <pc:spChg chg="mod">
          <ac:chgData name="Joel Waymack" userId="fef3c4ff-ce6f-4133-8f8d-db194b4c99df" providerId="ADAL" clId="{5C4D8A91-A2F2-4F4F-A5D2-7B269574F9EE}" dt="2021-07-29T19:41:40.381" v="2719" actId="6549"/>
          <ac:spMkLst>
            <pc:docMk/>
            <pc:sldMk cId="1971704234" sldId="2076138411"/>
            <ac:spMk id="3" creationId="{4451FE2A-8840-2642-98A8-7B3ABD61270D}"/>
          </ac:spMkLst>
        </pc:spChg>
        <pc:spChg chg="mod">
          <ac:chgData name="Joel Waymack" userId="fef3c4ff-ce6f-4133-8f8d-db194b4c99df" providerId="ADAL" clId="{5C4D8A91-A2F2-4F4F-A5D2-7B269574F9EE}" dt="2021-07-29T19:41:13.903" v="2709" actId="20577"/>
          <ac:spMkLst>
            <pc:docMk/>
            <pc:sldMk cId="1971704234" sldId="2076138411"/>
            <ac:spMk id="4" creationId="{E2BC5389-44A0-534A-A695-EAF770FA2E7B}"/>
          </ac:spMkLst>
        </pc:spChg>
        <pc:spChg chg="add mod">
          <ac:chgData name="Joel Waymack" userId="fef3c4ff-ce6f-4133-8f8d-db194b4c99df" providerId="ADAL" clId="{5C4D8A91-A2F2-4F4F-A5D2-7B269574F9EE}" dt="2021-07-29T20:06:27.208" v="2828" actId="1076"/>
          <ac:spMkLst>
            <pc:docMk/>
            <pc:sldMk cId="1971704234" sldId="2076138411"/>
            <ac:spMk id="10" creationId="{B793D376-0157-499A-A0CC-8F08CE39D727}"/>
          </ac:spMkLst>
        </pc:spChg>
        <pc:graphicFrameChg chg="add del mod">
          <ac:chgData name="Joel Waymack" userId="fef3c4ff-ce6f-4133-8f8d-db194b4c99df" providerId="ADAL" clId="{5C4D8A91-A2F2-4F4F-A5D2-7B269574F9EE}" dt="2021-07-29T20:03:18.982" v="2805" actId="478"/>
          <ac:graphicFrameMkLst>
            <pc:docMk/>
            <pc:sldMk cId="1971704234" sldId="2076138411"/>
            <ac:graphicFrameMk id="6" creationId="{F5437E45-3E85-48DC-A24E-9BECDDFAC846}"/>
          </ac:graphicFrameMkLst>
        </pc:graphicFrameChg>
        <pc:picChg chg="add del mod">
          <ac:chgData name="Joel Waymack" userId="fef3c4ff-ce6f-4133-8f8d-db194b4c99df" providerId="ADAL" clId="{5C4D8A91-A2F2-4F4F-A5D2-7B269574F9EE}" dt="2021-07-29T20:01:37.900" v="2803" actId="931"/>
          <ac:picMkLst>
            <pc:docMk/>
            <pc:sldMk cId="1971704234" sldId="2076138411"/>
            <ac:picMk id="5" creationId="{84B117AB-30E3-4443-8E4D-AFE76F8F6B9B}"/>
          </ac:picMkLst>
        </pc:picChg>
        <pc:picChg chg="add mod">
          <ac:chgData name="Joel Waymack" userId="fef3c4ff-ce6f-4133-8f8d-db194b4c99df" providerId="ADAL" clId="{5C4D8A91-A2F2-4F4F-A5D2-7B269574F9EE}" dt="2021-07-29T20:06:27.208" v="2828" actId="1076"/>
          <ac:picMkLst>
            <pc:docMk/>
            <pc:sldMk cId="1971704234" sldId="2076138411"/>
            <ac:picMk id="8" creationId="{BC7DF9B3-5BF5-437D-BBA3-6BB651B47FF6}"/>
          </ac:picMkLst>
        </pc:picChg>
        <pc:picChg chg="add mod">
          <ac:chgData name="Joel Waymack" userId="fef3c4ff-ce6f-4133-8f8d-db194b4c99df" providerId="ADAL" clId="{5C4D8A91-A2F2-4F4F-A5D2-7B269574F9EE}" dt="2021-07-29T20:06:27.208" v="2828" actId="1076"/>
          <ac:picMkLst>
            <pc:docMk/>
            <pc:sldMk cId="1971704234" sldId="2076138411"/>
            <ac:picMk id="9" creationId="{17F46FA2-6247-494E-ABFC-D376D3F8D192}"/>
          </ac:picMkLst>
        </pc:picChg>
        <pc:picChg chg="add del mod">
          <ac:chgData name="Joel Waymack" userId="fef3c4ff-ce6f-4133-8f8d-db194b4c99df" providerId="ADAL" clId="{5C4D8A91-A2F2-4F4F-A5D2-7B269574F9EE}" dt="2021-07-29T20:09:24.902" v="2831" actId="478"/>
          <ac:picMkLst>
            <pc:docMk/>
            <pc:sldMk cId="1971704234" sldId="2076138411"/>
            <ac:picMk id="1026" creationId="{39F5DFC7-A165-4646-926E-0A8C43CB5F99}"/>
          </ac:picMkLst>
        </pc:picChg>
        <pc:picChg chg="add del mod">
          <ac:chgData name="Joel Waymack" userId="fef3c4ff-ce6f-4133-8f8d-db194b4c99df" providerId="ADAL" clId="{5C4D8A91-A2F2-4F4F-A5D2-7B269574F9EE}" dt="2021-07-29T19:54:56.776" v="2791" actId="478"/>
          <ac:picMkLst>
            <pc:docMk/>
            <pc:sldMk cId="1971704234" sldId="2076138411"/>
            <ac:picMk id="1026" creationId="{AA69799A-2E16-4A03-9FAA-361B01A2F731}"/>
          </ac:picMkLst>
        </pc:picChg>
        <pc:picChg chg="add del mod">
          <ac:chgData name="Joel Waymack" userId="fef3c4ff-ce6f-4133-8f8d-db194b4c99df" providerId="ADAL" clId="{5C4D8A91-A2F2-4F4F-A5D2-7B269574F9EE}" dt="2021-07-29T20:00:03.880" v="2794" actId="478"/>
          <ac:picMkLst>
            <pc:docMk/>
            <pc:sldMk cId="1971704234" sldId="2076138411"/>
            <ac:picMk id="1028" creationId="{52A72466-3F8D-4685-8DB8-42866BB88F2C}"/>
          </ac:picMkLst>
        </pc:picChg>
        <pc:picChg chg="add del mod">
          <ac:chgData name="Joel Waymack" userId="fef3c4ff-ce6f-4133-8f8d-db194b4c99df" providerId="ADAL" clId="{5C4D8A91-A2F2-4F4F-A5D2-7B269574F9EE}" dt="2021-07-29T20:09:30.465" v="2833" actId="478"/>
          <ac:picMkLst>
            <pc:docMk/>
            <pc:sldMk cId="1971704234" sldId="2076138411"/>
            <ac:picMk id="1028" creationId="{CE0225FF-CD15-4D09-A263-C20BDB8C1940}"/>
          </ac:picMkLst>
        </pc:picChg>
      </pc:sldChg>
      <pc:sldChg chg="del mod modShow">
        <pc:chgData name="Joel Waymack" userId="fef3c4ff-ce6f-4133-8f8d-db194b4c99df" providerId="ADAL" clId="{5C4D8A91-A2F2-4F4F-A5D2-7B269574F9EE}" dt="2021-08-17T13:08:16.815" v="3336" actId="47"/>
        <pc:sldMkLst>
          <pc:docMk/>
          <pc:sldMk cId="2570900106" sldId="2076138412"/>
        </pc:sldMkLst>
      </pc:sldChg>
      <pc:sldChg chg="del mod modShow">
        <pc:chgData name="Joel Waymack" userId="fef3c4ff-ce6f-4133-8f8d-db194b4c99df" providerId="ADAL" clId="{5C4D8A91-A2F2-4F4F-A5D2-7B269574F9EE}" dt="2021-08-17T13:08:16.815" v="3336" actId="47"/>
        <pc:sldMkLst>
          <pc:docMk/>
          <pc:sldMk cId="453489105" sldId="2076138413"/>
        </pc:sldMkLst>
      </pc:sldChg>
      <pc:sldChg chg="del mod modShow">
        <pc:chgData name="Joel Waymack" userId="fef3c4ff-ce6f-4133-8f8d-db194b4c99df" providerId="ADAL" clId="{5C4D8A91-A2F2-4F4F-A5D2-7B269574F9EE}" dt="2021-08-17T13:08:16.815" v="3336" actId="47"/>
        <pc:sldMkLst>
          <pc:docMk/>
          <pc:sldMk cId="4281095854" sldId="2076138414"/>
        </pc:sldMkLst>
      </pc:sldChg>
      <pc:sldChg chg="del mod modShow">
        <pc:chgData name="Joel Waymack" userId="fef3c4ff-ce6f-4133-8f8d-db194b4c99df" providerId="ADAL" clId="{5C4D8A91-A2F2-4F4F-A5D2-7B269574F9EE}" dt="2021-08-17T13:08:16.815" v="3336" actId="47"/>
        <pc:sldMkLst>
          <pc:docMk/>
          <pc:sldMk cId="3242435988" sldId="2076138415"/>
        </pc:sldMkLst>
      </pc:sldChg>
      <pc:sldChg chg="del mod modShow">
        <pc:chgData name="Joel Waymack" userId="fef3c4ff-ce6f-4133-8f8d-db194b4c99df" providerId="ADAL" clId="{5C4D8A91-A2F2-4F4F-A5D2-7B269574F9EE}" dt="2021-08-17T13:08:16.815" v="3336" actId="47"/>
        <pc:sldMkLst>
          <pc:docMk/>
          <pc:sldMk cId="1734498451" sldId="2076138419"/>
        </pc:sldMkLst>
      </pc:sldChg>
      <pc:sldChg chg="del mod modShow">
        <pc:chgData name="Joel Waymack" userId="fef3c4ff-ce6f-4133-8f8d-db194b4c99df" providerId="ADAL" clId="{5C4D8A91-A2F2-4F4F-A5D2-7B269574F9EE}" dt="2021-08-17T13:08:16.815" v="3336" actId="47"/>
        <pc:sldMkLst>
          <pc:docMk/>
          <pc:sldMk cId="1096935855" sldId="2076138420"/>
        </pc:sldMkLst>
      </pc:sldChg>
      <pc:sldChg chg="del mod modShow">
        <pc:chgData name="Joel Waymack" userId="fef3c4ff-ce6f-4133-8f8d-db194b4c99df" providerId="ADAL" clId="{5C4D8A91-A2F2-4F4F-A5D2-7B269574F9EE}" dt="2021-08-17T13:08:16.815" v="3336" actId="47"/>
        <pc:sldMkLst>
          <pc:docMk/>
          <pc:sldMk cId="2686505895" sldId="2076138422"/>
        </pc:sldMkLst>
      </pc:sldChg>
      <pc:sldChg chg="del mod modShow">
        <pc:chgData name="Joel Waymack" userId="fef3c4ff-ce6f-4133-8f8d-db194b4c99df" providerId="ADAL" clId="{5C4D8A91-A2F2-4F4F-A5D2-7B269574F9EE}" dt="2021-08-17T13:08:16.815" v="3336" actId="47"/>
        <pc:sldMkLst>
          <pc:docMk/>
          <pc:sldMk cId="2647563434" sldId="2076138425"/>
        </pc:sldMkLst>
      </pc:sldChg>
      <pc:sldChg chg="del mod modShow">
        <pc:chgData name="Joel Waymack" userId="fef3c4ff-ce6f-4133-8f8d-db194b4c99df" providerId="ADAL" clId="{5C4D8A91-A2F2-4F4F-A5D2-7B269574F9EE}" dt="2021-08-17T13:08:16.815" v="3336" actId="47"/>
        <pc:sldMkLst>
          <pc:docMk/>
          <pc:sldMk cId="3250083664" sldId="2076138426"/>
        </pc:sldMkLst>
      </pc:sldChg>
      <pc:sldChg chg="del mod modShow">
        <pc:chgData name="Joel Waymack" userId="fef3c4ff-ce6f-4133-8f8d-db194b4c99df" providerId="ADAL" clId="{5C4D8A91-A2F2-4F4F-A5D2-7B269574F9EE}" dt="2021-08-17T13:08:16.815" v="3336" actId="47"/>
        <pc:sldMkLst>
          <pc:docMk/>
          <pc:sldMk cId="327458608" sldId="2076138427"/>
        </pc:sldMkLst>
      </pc:sldChg>
      <pc:sldChg chg="del mod modShow">
        <pc:chgData name="Joel Waymack" userId="fef3c4ff-ce6f-4133-8f8d-db194b4c99df" providerId="ADAL" clId="{5C4D8A91-A2F2-4F4F-A5D2-7B269574F9EE}" dt="2021-08-17T13:08:16.815" v="3336" actId="47"/>
        <pc:sldMkLst>
          <pc:docMk/>
          <pc:sldMk cId="3064983071" sldId="2076138429"/>
        </pc:sldMkLst>
      </pc:sldChg>
      <pc:sldChg chg="del mod modShow">
        <pc:chgData name="Joel Waymack" userId="fef3c4ff-ce6f-4133-8f8d-db194b4c99df" providerId="ADAL" clId="{5C4D8A91-A2F2-4F4F-A5D2-7B269574F9EE}" dt="2021-08-17T13:08:16.815" v="3336" actId="47"/>
        <pc:sldMkLst>
          <pc:docMk/>
          <pc:sldMk cId="777935515" sldId="2076138430"/>
        </pc:sldMkLst>
      </pc:sldChg>
      <pc:sldChg chg="del mod modShow">
        <pc:chgData name="Joel Waymack" userId="fef3c4ff-ce6f-4133-8f8d-db194b4c99df" providerId="ADAL" clId="{5C4D8A91-A2F2-4F4F-A5D2-7B269574F9EE}" dt="2021-08-17T13:08:16.815" v="3336" actId="47"/>
        <pc:sldMkLst>
          <pc:docMk/>
          <pc:sldMk cId="2425254292" sldId="2076138431"/>
        </pc:sldMkLst>
      </pc:sldChg>
      <pc:sldChg chg="del mod modShow">
        <pc:chgData name="Joel Waymack" userId="fef3c4ff-ce6f-4133-8f8d-db194b4c99df" providerId="ADAL" clId="{5C4D8A91-A2F2-4F4F-A5D2-7B269574F9EE}" dt="2021-08-17T13:08:16.815" v="3336" actId="47"/>
        <pc:sldMkLst>
          <pc:docMk/>
          <pc:sldMk cId="1526082097" sldId="2076138432"/>
        </pc:sldMkLst>
      </pc:sldChg>
      <pc:sldChg chg="del mod modShow">
        <pc:chgData name="Joel Waymack" userId="fef3c4ff-ce6f-4133-8f8d-db194b4c99df" providerId="ADAL" clId="{5C4D8A91-A2F2-4F4F-A5D2-7B269574F9EE}" dt="2021-08-17T13:08:16.815" v="3336" actId="47"/>
        <pc:sldMkLst>
          <pc:docMk/>
          <pc:sldMk cId="3449950201" sldId="2076138433"/>
        </pc:sldMkLst>
      </pc:sldChg>
      <pc:sldChg chg="del mod modShow">
        <pc:chgData name="Joel Waymack" userId="fef3c4ff-ce6f-4133-8f8d-db194b4c99df" providerId="ADAL" clId="{5C4D8A91-A2F2-4F4F-A5D2-7B269574F9EE}" dt="2021-08-17T13:08:16.815" v="3336" actId="47"/>
        <pc:sldMkLst>
          <pc:docMk/>
          <pc:sldMk cId="2555315038" sldId="2076138434"/>
        </pc:sldMkLst>
      </pc:sldChg>
      <pc:sldChg chg="del mod modShow">
        <pc:chgData name="Joel Waymack" userId="fef3c4ff-ce6f-4133-8f8d-db194b4c99df" providerId="ADAL" clId="{5C4D8A91-A2F2-4F4F-A5D2-7B269574F9EE}" dt="2021-08-17T13:08:16.815" v="3336" actId="47"/>
        <pc:sldMkLst>
          <pc:docMk/>
          <pc:sldMk cId="1668688765" sldId="2076138435"/>
        </pc:sldMkLst>
      </pc:sldChg>
      <pc:sldChg chg="del mod modShow">
        <pc:chgData name="Joel Waymack" userId="fef3c4ff-ce6f-4133-8f8d-db194b4c99df" providerId="ADAL" clId="{5C4D8A91-A2F2-4F4F-A5D2-7B269574F9EE}" dt="2021-08-17T13:08:16.815" v="3336" actId="47"/>
        <pc:sldMkLst>
          <pc:docMk/>
          <pc:sldMk cId="1837814463" sldId="2076138436"/>
        </pc:sldMkLst>
      </pc:sldChg>
      <pc:sldChg chg="del mod modShow">
        <pc:chgData name="Joel Waymack" userId="fef3c4ff-ce6f-4133-8f8d-db194b4c99df" providerId="ADAL" clId="{5C4D8A91-A2F2-4F4F-A5D2-7B269574F9EE}" dt="2021-08-17T13:08:16.815" v="3336" actId="47"/>
        <pc:sldMkLst>
          <pc:docMk/>
          <pc:sldMk cId="3347576468" sldId="2076138437"/>
        </pc:sldMkLst>
      </pc:sldChg>
      <pc:sldChg chg="del mod modShow">
        <pc:chgData name="Joel Waymack" userId="fef3c4ff-ce6f-4133-8f8d-db194b4c99df" providerId="ADAL" clId="{5C4D8A91-A2F2-4F4F-A5D2-7B269574F9EE}" dt="2021-08-17T13:08:16.815" v="3336" actId="47"/>
        <pc:sldMkLst>
          <pc:docMk/>
          <pc:sldMk cId="3208376228" sldId="2076138438"/>
        </pc:sldMkLst>
      </pc:sldChg>
      <pc:sldChg chg="del mod modShow">
        <pc:chgData name="Joel Waymack" userId="fef3c4ff-ce6f-4133-8f8d-db194b4c99df" providerId="ADAL" clId="{5C4D8A91-A2F2-4F4F-A5D2-7B269574F9EE}" dt="2021-08-17T13:08:16.815" v="3336" actId="47"/>
        <pc:sldMkLst>
          <pc:docMk/>
          <pc:sldMk cId="172481339" sldId="2076138439"/>
        </pc:sldMkLst>
      </pc:sldChg>
      <pc:sldChg chg="del mod modShow">
        <pc:chgData name="Joel Waymack" userId="fef3c4ff-ce6f-4133-8f8d-db194b4c99df" providerId="ADAL" clId="{5C4D8A91-A2F2-4F4F-A5D2-7B269574F9EE}" dt="2021-08-17T13:08:16.815" v="3336" actId="47"/>
        <pc:sldMkLst>
          <pc:docMk/>
          <pc:sldMk cId="379701587" sldId="2076138440"/>
        </pc:sldMkLst>
      </pc:sldChg>
      <pc:sldChg chg="del mod modShow">
        <pc:chgData name="Joel Waymack" userId="fef3c4ff-ce6f-4133-8f8d-db194b4c99df" providerId="ADAL" clId="{5C4D8A91-A2F2-4F4F-A5D2-7B269574F9EE}" dt="2021-08-17T13:08:16.815" v="3336" actId="47"/>
        <pc:sldMkLst>
          <pc:docMk/>
          <pc:sldMk cId="3244986488" sldId="2076138441"/>
        </pc:sldMkLst>
      </pc:sldChg>
      <pc:sldChg chg="del mod modShow">
        <pc:chgData name="Joel Waymack" userId="fef3c4ff-ce6f-4133-8f8d-db194b4c99df" providerId="ADAL" clId="{5C4D8A91-A2F2-4F4F-A5D2-7B269574F9EE}" dt="2021-08-17T13:08:16.815" v="3336" actId="47"/>
        <pc:sldMkLst>
          <pc:docMk/>
          <pc:sldMk cId="887637223" sldId="2076138442"/>
        </pc:sldMkLst>
      </pc:sldChg>
      <pc:sldChg chg="del mod modShow">
        <pc:chgData name="Joel Waymack" userId="fef3c4ff-ce6f-4133-8f8d-db194b4c99df" providerId="ADAL" clId="{5C4D8A91-A2F2-4F4F-A5D2-7B269574F9EE}" dt="2021-08-17T13:08:16.815" v="3336" actId="47"/>
        <pc:sldMkLst>
          <pc:docMk/>
          <pc:sldMk cId="3027373658" sldId="2076138443"/>
        </pc:sldMkLst>
      </pc:sldChg>
      <pc:sldChg chg="del mod modShow">
        <pc:chgData name="Joel Waymack" userId="fef3c4ff-ce6f-4133-8f8d-db194b4c99df" providerId="ADAL" clId="{5C4D8A91-A2F2-4F4F-A5D2-7B269574F9EE}" dt="2021-08-17T13:08:16.815" v="3336" actId="47"/>
        <pc:sldMkLst>
          <pc:docMk/>
          <pc:sldMk cId="3799232384" sldId="2076138444"/>
        </pc:sldMkLst>
      </pc:sldChg>
      <pc:sldChg chg="del mod modShow">
        <pc:chgData name="Joel Waymack" userId="fef3c4ff-ce6f-4133-8f8d-db194b4c99df" providerId="ADAL" clId="{5C4D8A91-A2F2-4F4F-A5D2-7B269574F9EE}" dt="2021-08-17T13:08:16.815" v="3336" actId="47"/>
        <pc:sldMkLst>
          <pc:docMk/>
          <pc:sldMk cId="3433968103" sldId="2076138445"/>
        </pc:sldMkLst>
      </pc:sldChg>
      <pc:sldChg chg="del mod modShow">
        <pc:chgData name="Joel Waymack" userId="fef3c4ff-ce6f-4133-8f8d-db194b4c99df" providerId="ADAL" clId="{5C4D8A91-A2F2-4F4F-A5D2-7B269574F9EE}" dt="2021-08-17T13:08:16.815" v="3336" actId="47"/>
        <pc:sldMkLst>
          <pc:docMk/>
          <pc:sldMk cId="328929892" sldId="2076138446"/>
        </pc:sldMkLst>
      </pc:sldChg>
      <pc:sldChg chg="del mod modShow">
        <pc:chgData name="Joel Waymack" userId="fef3c4ff-ce6f-4133-8f8d-db194b4c99df" providerId="ADAL" clId="{5C4D8A91-A2F2-4F4F-A5D2-7B269574F9EE}" dt="2021-08-17T13:08:16.815" v="3336" actId="47"/>
        <pc:sldMkLst>
          <pc:docMk/>
          <pc:sldMk cId="3741467432" sldId="2076138447"/>
        </pc:sldMkLst>
      </pc:sldChg>
      <pc:sldChg chg="addSp delSp modSp mod">
        <pc:chgData name="Joel Waymack" userId="fef3c4ff-ce6f-4133-8f8d-db194b4c99df" providerId="ADAL" clId="{5C4D8A91-A2F2-4F4F-A5D2-7B269574F9EE}" dt="2021-07-29T19:45:26.640" v="2765" actId="1076"/>
        <pc:sldMkLst>
          <pc:docMk/>
          <pc:sldMk cId="2872888012" sldId="2076138454"/>
        </pc:sldMkLst>
        <pc:spChg chg="del mod">
          <ac:chgData name="Joel Waymack" userId="fef3c4ff-ce6f-4133-8f8d-db194b4c99df" providerId="ADAL" clId="{5C4D8A91-A2F2-4F4F-A5D2-7B269574F9EE}" dt="2021-07-29T19:45:16.581" v="2762" actId="478"/>
          <ac:spMkLst>
            <pc:docMk/>
            <pc:sldMk cId="2872888012" sldId="2076138454"/>
            <ac:spMk id="2" creationId="{218E95C1-53F6-A547-9ECD-882F3870AF81}"/>
          </ac:spMkLst>
        </pc:spChg>
        <pc:spChg chg="del">
          <ac:chgData name="Joel Waymack" userId="fef3c4ff-ce6f-4133-8f8d-db194b4c99df" providerId="ADAL" clId="{5C4D8A91-A2F2-4F4F-A5D2-7B269574F9EE}" dt="2021-07-29T17:58:07.233" v="28" actId="478"/>
          <ac:spMkLst>
            <pc:docMk/>
            <pc:sldMk cId="2872888012" sldId="2076138454"/>
            <ac:spMk id="3" creationId="{9D0E8D77-E740-7748-8B92-3A19CCBA9089}"/>
          </ac:spMkLst>
        </pc:spChg>
        <pc:spChg chg="add del">
          <ac:chgData name="Joel Waymack" userId="fef3c4ff-ce6f-4133-8f8d-db194b4c99df" providerId="ADAL" clId="{5C4D8A91-A2F2-4F4F-A5D2-7B269574F9EE}" dt="2021-07-29T16:35:31.708" v="24" actId="22"/>
          <ac:spMkLst>
            <pc:docMk/>
            <pc:sldMk cId="2872888012" sldId="2076138454"/>
            <ac:spMk id="8" creationId="{7EB91F62-0FF5-4EC5-8281-B571AFC3DAB1}"/>
          </ac:spMkLst>
        </pc:spChg>
        <pc:spChg chg="add del mod">
          <ac:chgData name="Joel Waymack" userId="fef3c4ff-ce6f-4133-8f8d-db194b4c99df" providerId="ADAL" clId="{5C4D8A91-A2F2-4F4F-A5D2-7B269574F9EE}" dt="2021-07-29T19:44:30.148" v="2728" actId="478"/>
          <ac:spMkLst>
            <pc:docMk/>
            <pc:sldMk cId="2872888012" sldId="2076138454"/>
            <ac:spMk id="10" creationId="{62012372-5425-4817-99C6-421EB232BB5E}"/>
          </ac:spMkLst>
        </pc:spChg>
        <pc:spChg chg="add del mod">
          <ac:chgData name="Joel Waymack" userId="fef3c4ff-ce6f-4133-8f8d-db194b4c99df" providerId="ADAL" clId="{5C4D8A91-A2F2-4F4F-A5D2-7B269574F9EE}" dt="2021-07-29T19:44:33.157" v="2729" actId="478"/>
          <ac:spMkLst>
            <pc:docMk/>
            <pc:sldMk cId="2872888012" sldId="2076138454"/>
            <ac:spMk id="13" creationId="{4AD3B33D-4719-4301-ACDC-F24D5FE8AC7A}"/>
          </ac:spMkLst>
        </pc:spChg>
        <pc:spChg chg="add del mod">
          <ac:chgData name="Joel Waymack" userId="fef3c4ff-ce6f-4133-8f8d-db194b4c99df" providerId="ADAL" clId="{5C4D8A91-A2F2-4F4F-A5D2-7B269574F9EE}" dt="2021-07-29T19:45:19.042" v="2763" actId="478"/>
          <ac:spMkLst>
            <pc:docMk/>
            <pc:sldMk cId="2872888012" sldId="2076138454"/>
            <ac:spMk id="15" creationId="{08776A31-AB3C-4DBE-B844-263E7C23F40A}"/>
          </ac:spMkLst>
        </pc:spChg>
        <pc:picChg chg="del">
          <ac:chgData name="Joel Waymack" userId="fef3c4ff-ce6f-4133-8f8d-db194b4c99df" providerId="ADAL" clId="{5C4D8A91-A2F2-4F4F-A5D2-7B269574F9EE}" dt="2021-07-29T17:58:02.595" v="27" actId="21"/>
          <ac:picMkLst>
            <pc:docMk/>
            <pc:sldMk cId="2872888012" sldId="2076138454"/>
            <ac:picMk id="4" creationId="{D41DC016-57EF-4B84-AAE4-B84A3388E504}"/>
          </ac:picMkLst>
        </pc:picChg>
        <pc:picChg chg="add mod modCrop">
          <ac:chgData name="Joel Waymack" userId="fef3c4ff-ce6f-4133-8f8d-db194b4c99df" providerId="ADAL" clId="{5C4D8A91-A2F2-4F4F-A5D2-7B269574F9EE}" dt="2021-07-29T15:26:04.575" v="22" actId="1076"/>
          <ac:picMkLst>
            <pc:docMk/>
            <pc:sldMk cId="2872888012" sldId="2076138454"/>
            <ac:picMk id="7" creationId="{2232760F-4E5D-4860-943C-CDE24B9A0250}"/>
          </ac:picMkLst>
        </pc:picChg>
        <pc:picChg chg="add mod">
          <ac:chgData name="Joel Waymack" userId="fef3c4ff-ce6f-4133-8f8d-db194b4c99df" providerId="ADAL" clId="{5C4D8A91-A2F2-4F4F-A5D2-7B269574F9EE}" dt="2021-07-29T19:45:26.640" v="2765" actId="1076"/>
          <ac:picMkLst>
            <pc:docMk/>
            <pc:sldMk cId="2872888012" sldId="2076138454"/>
            <ac:picMk id="11" creationId="{75005A75-A047-401D-B1B6-1A6A48BF04ED}"/>
          </ac:picMkLst>
        </pc:picChg>
      </pc:sldChg>
      <pc:sldChg chg="del mod modShow">
        <pc:chgData name="Joel Waymack" userId="fef3c4ff-ce6f-4133-8f8d-db194b4c99df" providerId="ADAL" clId="{5C4D8A91-A2F2-4F4F-A5D2-7B269574F9EE}" dt="2021-08-17T13:08:16.815" v="3336" actId="47"/>
        <pc:sldMkLst>
          <pc:docMk/>
          <pc:sldMk cId="2452789509" sldId="2076138458"/>
        </pc:sldMkLst>
      </pc:sldChg>
      <pc:sldChg chg="del mod modShow">
        <pc:chgData name="Joel Waymack" userId="fef3c4ff-ce6f-4133-8f8d-db194b4c99df" providerId="ADAL" clId="{5C4D8A91-A2F2-4F4F-A5D2-7B269574F9EE}" dt="2021-08-17T13:08:16.815" v="3336" actId="47"/>
        <pc:sldMkLst>
          <pc:docMk/>
          <pc:sldMk cId="3555126459" sldId="2076138461"/>
        </pc:sldMkLst>
      </pc:sldChg>
      <pc:sldChg chg="del mod modShow">
        <pc:chgData name="Joel Waymack" userId="fef3c4ff-ce6f-4133-8f8d-db194b4c99df" providerId="ADAL" clId="{5C4D8A91-A2F2-4F4F-A5D2-7B269574F9EE}" dt="2021-08-17T13:08:16.815" v="3336" actId="47"/>
        <pc:sldMkLst>
          <pc:docMk/>
          <pc:sldMk cId="3375359074" sldId="2076138462"/>
        </pc:sldMkLst>
      </pc:sldChg>
      <pc:sldChg chg="del mod modShow">
        <pc:chgData name="Joel Waymack" userId="fef3c4ff-ce6f-4133-8f8d-db194b4c99df" providerId="ADAL" clId="{5C4D8A91-A2F2-4F4F-A5D2-7B269574F9EE}" dt="2021-08-17T13:08:16.815" v="3336" actId="47"/>
        <pc:sldMkLst>
          <pc:docMk/>
          <pc:sldMk cId="642094546" sldId="2076138463"/>
        </pc:sldMkLst>
      </pc:sldChg>
      <pc:sldChg chg="del mod modShow">
        <pc:chgData name="Joel Waymack" userId="fef3c4ff-ce6f-4133-8f8d-db194b4c99df" providerId="ADAL" clId="{5C4D8A91-A2F2-4F4F-A5D2-7B269574F9EE}" dt="2021-08-17T13:08:16.815" v="3336" actId="47"/>
        <pc:sldMkLst>
          <pc:docMk/>
          <pc:sldMk cId="1904956503" sldId="2076138464"/>
        </pc:sldMkLst>
      </pc:sldChg>
      <pc:sldChg chg="add del">
        <pc:chgData name="Joel Waymack" userId="fef3c4ff-ce6f-4133-8f8d-db194b4c99df" providerId="ADAL" clId="{5C4D8A91-A2F2-4F4F-A5D2-7B269574F9EE}" dt="2021-07-29T18:08:49.164" v="618" actId="47"/>
        <pc:sldMkLst>
          <pc:docMk/>
          <pc:sldMk cId="34612698" sldId="2076138465"/>
        </pc:sldMkLst>
      </pc:sldChg>
      <pc:sldChg chg="addSp modSp add mod">
        <pc:chgData name="Joel Waymack" userId="fef3c4ff-ce6f-4133-8f8d-db194b4c99df" providerId="ADAL" clId="{5C4D8A91-A2F2-4F4F-A5D2-7B269574F9EE}" dt="2021-07-30T13:13:05.051" v="2893" actId="1076"/>
        <pc:sldMkLst>
          <pc:docMk/>
          <pc:sldMk cId="4277942864" sldId="2076138466"/>
        </pc:sldMkLst>
        <pc:spChg chg="mod">
          <ac:chgData name="Joel Waymack" userId="fef3c4ff-ce6f-4133-8f8d-db194b4c99df" providerId="ADAL" clId="{5C4D8A91-A2F2-4F4F-A5D2-7B269574F9EE}" dt="2021-07-30T13:11:59.884" v="2883" actId="20577"/>
          <ac:spMkLst>
            <pc:docMk/>
            <pc:sldMk cId="4277942864" sldId="2076138466"/>
            <ac:spMk id="3" creationId="{5D7880FC-163A-6D46-B79B-C3E6C519777F}"/>
          </ac:spMkLst>
        </pc:spChg>
        <pc:spChg chg="add mod">
          <ac:chgData name="Joel Waymack" userId="fef3c4ff-ce6f-4133-8f8d-db194b4c99df" providerId="ADAL" clId="{5C4D8A91-A2F2-4F4F-A5D2-7B269574F9EE}" dt="2021-07-30T13:13:05.051" v="2893" actId="1076"/>
          <ac:spMkLst>
            <pc:docMk/>
            <pc:sldMk cId="4277942864" sldId="2076138466"/>
            <ac:spMk id="4" creationId="{EF59F662-A983-4F10-AEFB-FA96C17B7D2F}"/>
          </ac:spMkLst>
        </pc:spChg>
        <pc:picChg chg="add mod">
          <ac:chgData name="Joel Waymack" userId="fef3c4ff-ce6f-4133-8f8d-db194b4c99df" providerId="ADAL" clId="{5C4D8A91-A2F2-4F4F-A5D2-7B269574F9EE}" dt="2021-07-29T17:58:43.844" v="71" actId="1076"/>
          <ac:picMkLst>
            <pc:docMk/>
            <pc:sldMk cId="4277942864" sldId="2076138466"/>
            <ac:picMk id="5" creationId="{B220BC8D-60B1-4AC6-8078-3EDFB548CC55}"/>
          </ac:picMkLst>
        </pc:picChg>
      </pc:sldChg>
      <pc:sldChg chg="new del">
        <pc:chgData name="Joel Waymack" userId="fef3c4ff-ce6f-4133-8f8d-db194b4c99df" providerId="ADAL" clId="{5C4D8A91-A2F2-4F4F-A5D2-7B269574F9EE}" dt="2021-08-17T12:52:01.615" v="2897" actId="2696"/>
        <pc:sldMkLst>
          <pc:docMk/>
          <pc:sldMk cId="667148616" sldId="2076138467"/>
        </pc:sldMkLst>
      </pc:sldChg>
      <pc:sldChg chg="addSp modSp add mod">
        <pc:chgData name="Joel Waymack" userId="fef3c4ff-ce6f-4133-8f8d-db194b4c99df" providerId="ADAL" clId="{5C4D8A91-A2F2-4F4F-A5D2-7B269574F9EE}" dt="2021-07-29T19:47:31.170" v="2775" actId="22"/>
        <pc:sldMkLst>
          <pc:docMk/>
          <pc:sldMk cId="1093613294" sldId="2076138467"/>
        </pc:sldMkLst>
        <pc:spChg chg="mod">
          <ac:chgData name="Joel Waymack" userId="fef3c4ff-ce6f-4133-8f8d-db194b4c99df" providerId="ADAL" clId="{5C4D8A91-A2F2-4F4F-A5D2-7B269574F9EE}" dt="2021-07-29T19:02:48.361" v="2629" actId="20577"/>
          <ac:spMkLst>
            <pc:docMk/>
            <pc:sldMk cId="1093613294" sldId="2076138467"/>
            <ac:spMk id="2" creationId="{5947E540-D664-2248-A353-E17150691F3D}"/>
          </ac:spMkLst>
        </pc:spChg>
        <pc:spChg chg="mod">
          <ac:chgData name="Joel Waymack" userId="fef3c4ff-ce6f-4133-8f8d-db194b4c99df" providerId="ADAL" clId="{5C4D8A91-A2F2-4F4F-A5D2-7B269574F9EE}" dt="2021-07-29T19:38:37.854" v="2647" actId="20577"/>
          <ac:spMkLst>
            <pc:docMk/>
            <pc:sldMk cId="1093613294" sldId="2076138467"/>
            <ac:spMk id="4" creationId="{C3D9F1C3-1A6A-0043-B6F0-28422B39AD04}"/>
          </ac:spMkLst>
        </pc:spChg>
        <pc:picChg chg="add">
          <ac:chgData name="Joel Waymack" userId="fef3c4ff-ce6f-4133-8f8d-db194b4c99df" providerId="ADAL" clId="{5C4D8A91-A2F2-4F4F-A5D2-7B269574F9EE}" dt="2021-07-29T19:47:31.170" v="2775" actId="22"/>
          <ac:picMkLst>
            <pc:docMk/>
            <pc:sldMk cId="1093613294" sldId="2076138467"/>
            <ac:picMk id="3" creationId="{818713E9-0D8C-4AAE-8B75-4FF63C0B7413}"/>
          </ac:picMkLst>
        </pc:picChg>
      </pc:sldChg>
      <pc:sldChg chg="modSp new del mod">
        <pc:chgData name="Joel Waymack" userId="fef3c4ff-ce6f-4133-8f8d-db194b4c99df" providerId="ADAL" clId="{5C4D8A91-A2F2-4F4F-A5D2-7B269574F9EE}" dt="2021-08-17T12:53:19.920" v="2913" actId="47"/>
        <pc:sldMkLst>
          <pc:docMk/>
          <pc:sldMk cId="1185120898" sldId="2076138467"/>
        </pc:sldMkLst>
        <pc:spChg chg="mod">
          <ac:chgData name="Joel Waymack" userId="fef3c4ff-ce6f-4133-8f8d-db194b4c99df" providerId="ADAL" clId="{5C4D8A91-A2F2-4F4F-A5D2-7B269574F9EE}" dt="2021-08-17T12:52:50.299" v="2912" actId="20577"/>
          <ac:spMkLst>
            <pc:docMk/>
            <pc:sldMk cId="1185120898" sldId="2076138467"/>
            <ac:spMk id="2" creationId="{484064C0-A194-41B9-B81A-6852C7328B26}"/>
          </ac:spMkLst>
        </pc:spChg>
      </pc:sldChg>
      <pc:sldChg chg="new del">
        <pc:chgData name="Joel Waymack" userId="fef3c4ff-ce6f-4133-8f8d-db194b4c99df" providerId="ADAL" clId="{5C4D8A91-A2F2-4F4F-A5D2-7B269574F9EE}" dt="2021-08-17T12:51:53.232" v="2895" actId="47"/>
        <pc:sldMkLst>
          <pc:docMk/>
          <pc:sldMk cId="1276243769" sldId="2076138467"/>
        </pc:sldMkLst>
      </pc:sldChg>
      <pc:sldChg chg="addSp modSp new del mod">
        <pc:chgData name="Joel Waymack" userId="fef3c4ff-ce6f-4133-8f8d-db194b4c99df" providerId="ADAL" clId="{5C4D8A91-A2F2-4F4F-A5D2-7B269574F9EE}" dt="2021-08-17T13:07:54.379" v="3335" actId="47"/>
        <pc:sldMkLst>
          <pc:docMk/>
          <pc:sldMk cId="2815608457" sldId="2076138467"/>
        </pc:sldMkLst>
        <pc:spChg chg="mod">
          <ac:chgData name="Joel Waymack" userId="fef3c4ff-ce6f-4133-8f8d-db194b4c99df" providerId="ADAL" clId="{5C4D8A91-A2F2-4F4F-A5D2-7B269574F9EE}" dt="2021-08-17T12:53:52.498" v="2964" actId="20577"/>
          <ac:spMkLst>
            <pc:docMk/>
            <pc:sldMk cId="2815608457" sldId="2076138467"/>
            <ac:spMk id="2" creationId="{054BE14D-EECC-4FC4-A99E-AF77037D74F1}"/>
          </ac:spMkLst>
        </pc:spChg>
        <pc:spChg chg="mod">
          <ac:chgData name="Joel Waymack" userId="fef3c4ff-ce6f-4133-8f8d-db194b4c99df" providerId="ADAL" clId="{5C4D8A91-A2F2-4F4F-A5D2-7B269574F9EE}" dt="2021-08-17T12:55:56.815" v="3076" actId="20577"/>
          <ac:spMkLst>
            <pc:docMk/>
            <pc:sldMk cId="2815608457" sldId="2076138467"/>
            <ac:spMk id="3" creationId="{EF68D4E2-D50C-4892-BDCC-6EA569A48D64}"/>
          </ac:spMkLst>
        </pc:spChg>
        <pc:picChg chg="add mod">
          <ac:chgData name="Joel Waymack" userId="fef3c4ff-ce6f-4133-8f8d-db194b4c99df" providerId="ADAL" clId="{5C4D8A91-A2F2-4F4F-A5D2-7B269574F9EE}" dt="2021-08-17T12:56:41.099" v="3079" actId="1076"/>
          <ac:picMkLst>
            <pc:docMk/>
            <pc:sldMk cId="2815608457" sldId="2076138467"/>
            <ac:picMk id="5" creationId="{169C8261-CEF5-43E6-BECE-63B511E8148B}"/>
          </ac:picMkLst>
        </pc:picChg>
      </pc:sldChg>
      <pc:sldChg chg="addSp delSp modSp add del mod modShow">
        <pc:chgData name="Joel Waymack" userId="fef3c4ff-ce6f-4133-8f8d-db194b4c99df" providerId="ADAL" clId="{5C4D8A91-A2F2-4F4F-A5D2-7B269574F9EE}" dt="2021-08-17T17:12:42.017" v="3443" actId="20577"/>
        <pc:sldMkLst>
          <pc:docMk/>
          <pc:sldMk cId="92773590" sldId="2076138468"/>
        </pc:sldMkLst>
        <pc:spChg chg="mod">
          <ac:chgData name="Joel Waymack" userId="fef3c4ff-ce6f-4133-8f8d-db194b4c99df" providerId="ADAL" clId="{5C4D8A91-A2F2-4F4F-A5D2-7B269574F9EE}" dt="2021-08-17T12:59:12.168" v="3105" actId="14100"/>
          <ac:spMkLst>
            <pc:docMk/>
            <pc:sldMk cId="92773590" sldId="2076138468"/>
            <ac:spMk id="2" creationId="{9A249FD9-3FD9-694C-AEFA-9153322D9F3F}"/>
          </ac:spMkLst>
        </pc:spChg>
        <pc:spChg chg="mod">
          <ac:chgData name="Joel Waymack" userId="fef3c4ff-ce6f-4133-8f8d-db194b4c99df" providerId="ADAL" clId="{5C4D8A91-A2F2-4F4F-A5D2-7B269574F9EE}" dt="2021-08-17T17:12:34.001" v="3427" actId="20577"/>
          <ac:spMkLst>
            <pc:docMk/>
            <pc:sldMk cId="92773590" sldId="2076138468"/>
            <ac:spMk id="3" creationId="{D2D5D6E4-6B8F-E04E-97F2-F97D7B33081A}"/>
          </ac:spMkLst>
        </pc:spChg>
        <pc:spChg chg="mod">
          <ac:chgData name="Joel Waymack" userId="fef3c4ff-ce6f-4133-8f8d-db194b4c99df" providerId="ADAL" clId="{5C4D8A91-A2F2-4F4F-A5D2-7B269574F9EE}" dt="2021-08-17T17:12:42.017" v="3443" actId="20577"/>
          <ac:spMkLst>
            <pc:docMk/>
            <pc:sldMk cId="92773590" sldId="2076138468"/>
            <ac:spMk id="4" creationId="{DC3EE3E9-3CDB-1140-9929-C6FA41835A90}"/>
          </ac:spMkLst>
        </pc:spChg>
        <pc:spChg chg="mod">
          <ac:chgData name="Joel Waymack" userId="fef3c4ff-ce6f-4133-8f8d-db194b4c99df" providerId="ADAL" clId="{5C4D8A91-A2F2-4F4F-A5D2-7B269574F9EE}" dt="2021-08-17T13:06:49.022" v="3332" actId="1076"/>
          <ac:spMkLst>
            <pc:docMk/>
            <pc:sldMk cId="92773590" sldId="2076138468"/>
            <ac:spMk id="5" creationId="{50EF7C9C-E28E-5445-8F40-1ED7B2B3A98C}"/>
          </ac:spMkLst>
        </pc:spChg>
        <pc:spChg chg="del">
          <ac:chgData name="Joel Waymack" userId="fef3c4ff-ce6f-4133-8f8d-db194b4c99df" providerId="ADAL" clId="{5C4D8A91-A2F2-4F4F-A5D2-7B269574F9EE}" dt="2021-08-17T12:59:27.665" v="3106" actId="478"/>
          <ac:spMkLst>
            <pc:docMk/>
            <pc:sldMk cId="92773590" sldId="2076138468"/>
            <ac:spMk id="6" creationId="{C331D8A9-18E9-1446-86B4-023553074605}"/>
          </ac:spMkLst>
        </pc:spChg>
        <pc:spChg chg="del">
          <ac:chgData name="Joel Waymack" userId="fef3c4ff-ce6f-4133-8f8d-db194b4c99df" providerId="ADAL" clId="{5C4D8A91-A2F2-4F4F-A5D2-7B269574F9EE}" dt="2021-08-17T12:59:27.665" v="3106" actId="478"/>
          <ac:spMkLst>
            <pc:docMk/>
            <pc:sldMk cId="92773590" sldId="2076138468"/>
            <ac:spMk id="7" creationId="{3742E7DF-267D-A942-B1B2-EB318197700B}"/>
          </ac:spMkLst>
        </pc:spChg>
        <pc:spChg chg="del">
          <ac:chgData name="Joel Waymack" userId="fef3c4ff-ce6f-4133-8f8d-db194b4c99df" providerId="ADAL" clId="{5C4D8A91-A2F2-4F4F-A5D2-7B269574F9EE}" dt="2021-08-17T12:59:27.665" v="3106" actId="478"/>
          <ac:spMkLst>
            <pc:docMk/>
            <pc:sldMk cId="92773590" sldId="2076138468"/>
            <ac:spMk id="8" creationId="{4404233A-30C1-FF4E-8EA7-ED3B71E2F44D}"/>
          </ac:spMkLst>
        </pc:spChg>
        <pc:spChg chg="add del mod">
          <ac:chgData name="Joel Waymack" userId="fef3c4ff-ce6f-4133-8f8d-db194b4c99df" providerId="ADAL" clId="{5C4D8A91-A2F2-4F4F-A5D2-7B269574F9EE}" dt="2021-08-17T12:59:37.922" v="3110" actId="478"/>
          <ac:spMkLst>
            <pc:docMk/>
            <pc:sldMk cId="92773590" sldId="2076138468"/>
            <ac:spMk id="10" creationId="{1EA1D808-BA92-40BB-A9D7-CA7294720A20}"/>
          </ac:spMkLst>
        </pc:spChg>
        <pc:spChg chg="add del mod">
          <ac:chgData name="Joel Waymack" userId="fef3c4ff-ce6f-4133-8f8d-db194b4c99df" providerId="ADAL" clId="{5C4D8A91-A2F2-4F4F-A5D2-7B269574F9EE}" dt="2021-08-17T12:59:37.080" v="3109" actId="478"/>
          <ac:spMkLst>
            <pc:docMk/>
            <pc:sldMk cId="92773590" sldId="2076138468"/>
            <ac:spMk id="12" creationId="{4C62929A-3E04-400E-B160-4F1B2B334ED2}"/>
          </ac:spMkLst>
        </pc:spChg>
        <pc:spChg chg="add del mod">
          <ac:chgData name="Joel Waymack" userId="fef3c4ff-ce6f-4133-8f8d-db194b4c99df" providerId="ADAL" clId="{5C4D8A91-A2F2-4F4F-A5D2-7B269574F9EE}" dt="2021-08-17T12:59:36.078" v="3108" actId="478"/>
          <ac:spMkLst>
            <pc:docMk/>
            <pc:sldMk cId="92773590" sldId="2076138468"/>
            <ac:spMk id="14" creationId="{62D108D5-8BBB-4026-9A40-2D3D0DD4C137}"/>
          </ac:spMkLst>
        </pc:spChg>
        <pc:spChg chg="add del mod">
          <ac:chgData name="Joel Waymack" userId="fef3c4ff-ce6f-4133-8f8d-db194b4c99df" providerId="ADAL" clId="{5C4D8A91-A2F2-4F4F-A5D2-7B269574F9EE}" dt="2021-08-17T12:59:32.938" v="3107" actId="478"/>
          <ac:spMkLst>
            <pc:docMk/>
            <pc:sldMk cId="92773590" sldId="2076138468"/>
            <ac:spMk id="16" creationId="{F11A5659-A58D-47B0-9326-28E9EBC6B88A}"/>
          </ac:spMkLst>
        </pc:spChg>
        <pc:spChg chg="add mod">
          <ac:chgData name="Joel Waymack" userId="fef3c4ff-ce6f-4133-8f8d-db194b4c99df" providerId="ADAL" clId="{5C4D8A91-A2F2-4F4F-A5D2-7B269574F9EE}" dt="2021-08-17T13:06:52.813" v="3333" actId="1076"/>
          <ac:spMkLst>
            <pc:docMk/>
            <pc:sldMk cId="92773590" sldId="2076138468"/>
            <ac:spMk id="21" creationId="{C715A1A4-CD97-472A-896A-2D78E409FCD4}"/>
          </ac:spMkLst>
        </pc:spChg>
        <pc:picChg chg="add mod">
          <ac:chgData name="Joel Waymack" userId="fef3c4ff-ce6f-4133-8f8d-db194b4c99df" providerId="ADAL" clId="{5C4D8A91-A2F2-4F4F-A5D2-7B269574F9EE}" dt="2021-08-17T13:04:24.272" v="3281" actId="1076"/>
          <ac:picMkLst>
            <pc:docMk/>
            <pc:sldMk cId="92773590" sldId="2076138468"/>
            <ac:picMk id="17" creationId="{A4401E5A-EBFC-4F0B-A55F-81741105287E}"/>
          </ac:picMkLst>
        </pc:picChg>
        <pc:picChg chg="mod">
          <ac:chgData name="Joel Waymack" userId="fef3c4ff-ce6f-4133-8f8d-db194b4c99df" providerId="ADAL" clId="{5C4D8A91-A2F2-4F4F-A5D2-7B269574F9EE}" dt="2021-08-17T13:06:49.022" v="3332" actId="1076"/>
          <ac:picMkLst>
            <pc:docMk/>
            <pc:sldMk cId="92773590" sldId="2076138468"/>
            <ac:picMk id="18" creationId="{D37984C8-873D-6347-A136-27C9C5B2524F}"/>
          </ac:picMkLst>
        </pc:picChg>
        <pc:picChg chg="del">
          <ac:chgData name="Joel Waymack" userId="fef3c4ff-ce6f-4133-8f8d-db194b4c99df" providerId="ADAL" clId="{5C4D8A91-A2F2-4F4F-A5D2-7B269574F9EE}" dt="2021-08-17T12:59:27.665" v="3106" actId="478"/>
          <ac:picMkLst>
            <pc:docMk/>
            <pc:sldMk cId="92773590" sldId="2076138468"/>
            <ac:picMk id="20" creationId="{D953196C-2413-044F-A1D6-BE71449C28AD}"/>
          </ac:picMkLst>
        </pc:picChg>
      </pc:sldChg>
      <pc:sldChg chg="addSp add mod">
        <pc:chgData name="Joel Waymack" userId="fef3c4ff-ce6f-4133-8f8d-db194b4c99df" providerId="ADAL" clId="{5C4D8A91-A2F2-4F4F-A5D2-7B269574F9EE}" dt="2021-07-29T19:47:35.731" v="2776" actId="22"/>
        <pc:sldMkLst>
          <pc:docMk/>
          <pc:sldMk cId="1174568435" sldId="2076138468"/>
        </pc:sldMkLst>
        <pc:picChg chg="add">
          <ac:chgData name="Joel Waymack" userId="fef3c4ff-ce6f-4133-8f8d-db194b4c99df" providerId="ADAL" clId="{5C4D8A91-A2F2-4F4F-A5D2-7B269574F9EE}" dt="2021-07-29T19:47:35.731" v="2776" actId="22"/>
          <ac:picMkLst>
            <pc:docMk/>
            <pc:sldMk cId="1174568435" sldId="2076138468"/>
            <ac:picMk id="3" creationId="{291D2E67-4FC7-4271-8F28-554BA387187E}"/>
          </ac:picMkLst>
        </pc:picChg>
      </pc:sldChg>
      <pc:sldChg chg="add del">
        <pc:chgData name="Joel Waymack" userId="fef3c4ff-ce6f-4133-8f8d-db194b4c99df" providerId="ADAL" clId="{5C4D8A91-A2F2-4F4F-A5D2-7B269574F9EE}" dt="2021-07-29T19:41:02.585" v="2689" actId="47"/>
        <pc:sldMkLst>
          <pc:docMk/>
          <pc:sldMk cId="914083449" sldId="2076138469"/>
        </pc:sldMkLst>
      </pc:sldChg>
      <pc:sldChg chg="addSp">
        <pc:chgData name="Joel Waymack" userId="fef3c4ff-ce6f-4133-8f8d-db194b4c99df" providerId="ADAL" clId="{5C4D8A91-A2F2-4F4F-A5D2-7B269574F9EE}" dt="2021-08-17T17:06:46.519" v="3406"/>
        <pc:sldMkLst>
          <pc:docMk/>
          <pc:sldMk cId="513868804" sldId="2076138471"/>
        </pc:sldMkLst>
        <pc:picChg chg="add">
          <ac:chgData name="Joel Waymack" userId="fef3c4ff-ce6f-4133-8f8d-db194b4c99df" providerId="ADAL" clId="{5C4D8A91-A2F2-4F4F-A5D2-7B269574F9EE}" dt="2021-08-17T17:06:46.519" v="3406"/>
          <ac:picMkLst>
            <pc:docMk/>
            <pc:sldMk cId="513868804" sldId="2076138471"/>
            <ac:picMk id="1026" creationId="{D96CE00E-FAEF-4690-B662-BD1FF9B59353}"/>
          </ac:picMkLst>
        </pc:picChg>
      </pc:sldChg>
      <pc:sldChg chg="addSp delSp modSp add del mod">
        <pc:chgData name="Joel Waymack" userId="fef3c4ff-ce6f-4133-8f8d-db194b4c99df" providerId="ADAL" clId="{5C4D8A91-A2F2-4F4F-A5D2-7B269574F9EE}" dt="2021-08-17T17:12:13.034" v="3414" actId="22"/>
        <pc:sldMkLst>
          <pc:docMk/>
          <pc:sldMk cId="543965601" sldId="2076138471"/>
        </pc:sldMkLst>
        <pc:spChg chg="mod">
          <ac:chgData name="Joel Waymack" userId="fef3c4ff-ce6f-4133-8f8d-db194b4c99df" providerId="ADAL" clId="{5C4D8A91-A2F2-4F4F-A5D2-7B269574F9EE}" dt="2021-08-17T17:03:53.538" v="3351" actId="20577"/>
          <ac:spMkLst>
            <pc:docMk/>
            <pc:sldMk cId="543965601" sldId="2076138471"/>
            <ac:spMk id="3" creationId="{D2D5D6E4-6B8F-E04E-97F2-F97D7B33081A}"/>
          </ac:spMkLst>
        </pc:spChg>
        <pc:spChg chg="mod">
          <ac:chgData name="Joel Waymack" userId="fef3c4ff-ce6f-4133-8f8d-db194b4c99df" providerId="ADAL" clId="{5C4D8A91-A2F2-4F4F-A5D2-7B269574F9EE}" dt="2021-08-17T17:04:02.109" v="3364" actId="20577"/>
          <ac:spMkLst>
            <pc:docMk/>
            <pc:sldMk cId="543965601" sldId="2076138471"/>
            <ac:spMk id="4" creationId="{DC3EE3E9-3CDB-1140-9929-C6FA41835A90}"/>
          </ac:spMkLst>
        </pc:spChg>
        <pc:spChg chg="add del">
          <ac:chgData name="Joel Waymack" userId="fef3c4ff-ce6f-4133-8f8d-db194b4c99df" providerId="ADAL" clId="{5C4D8A91-A2F2-4F4F-A5D2-7B269574F9EE}" dt="2021-08-17T17:12:13.034" v="3414" actId="22"/>
          <ac:spMkLst>
            <pc:docMk/>
            <pc:sldMk cId="543965601" sldId="2076138471"/>
            <ac:spMk id="11" creationId="{DF307C47-37B9-44D7-9E79-B9B95DA4519D}"/>
          </ac:spMkLst>
        </pc:spChg>
        <pc:spChg chg="mod">
          <ac:chgData name="Joel Waymack" userId="fef3c4ff-ce6f-4133-8f8d-db194b4c99df" providerId="ADAL" clId="{5C4D8A91-A2F2-4F4F-A5D2-7B269574F9EE}" dt="2021-08-17T17:07:33.852" v="3412" actId="1076"/>
          <ac:spMkLst>
            <pc:docMk/>
            <pc:sldMk cId="543965601" sldId="2076138471"/>
            <ac:spMk id="21" creationId="{C715A1A4-CD97-472A-896A-2D78E409FCD4}"/>
          </ac:spMkLst>
        </pc:spChg>
        <pc:spChg chg="del mod">
          <ac:chgData name="Joel Waymack" userId="fef3c4ff-ce6f-4133-8f8d-db194b4c99df" providerId="ADAL" clId="{5C4D8A91-A2F2-4F4F-A5D2-7B269574F9EE}" dt="2021-08-17T17:04:57.750" v="3387" actId="478"/>
          <ac:spMkLst>
            <pc:docMk/>
            <pc:sldMk cId="543965601" sldId="2076138471"/>
            <ac:spMk id="24" creationId="{F87043AA-A8C0-4436-A68C-066671263920}"/>
          </ac:spMkLst>
        </pc:spChg>
        <pc:spChg chg="add del mod">
          <ac:chgData name="Joel Waymack" userId="fef3c4ff-ce6f-4133-8f8d-db194b4c99df" providerId="ADAL" clId="{5C4D8A91-A2F2-4F4F-A5D2-7B269574F9EE}" dt="2021-08-17T17:07:33.852" v="3412" actId="1076"/>
          <ac:spMkLst>
            <pc:docMk/>
            <pc:sldMk cId="543965601" sldId="2076138471"/>
            <ac:spMk id="28" creationId="{6E5B1544-D3B5-43EE-9BF7-A49B31FDBA1D}"/>
          </ac:spMkLst>
        </pc:spChg>
        <pc:picChg chg="del">
          <ac:chgData name="Joel Waymack" userId="fef3c4ff-ce6f-4133-8f8d-db194b4c99df" providerId="ADAL" clId="{5C4D8A91-A2F2-4F4F-A5D2-7B269574F9EE}" dt="2021-08-17T17:05:00.336" v="3388" actId="478"/>
          <ac:picMkLst>
            <pc:docMk/>
            <pc:sldMk cId="543965601" sldId="2076138471"/>
            <ac:picMk id="13" creationId="{F9E0B09C-2D94-4B2E-AACB-1D8466E85F14}"/>
          </ac:picMkLst>
        </pc:picChg>
        <pc:picChg chg="mod">
          <ac:chgData name="Joel Waymack" userId="fef3c4ff-ce6f-4133-8f8d-db194b4c99df" providerId="ADAL" clId="{5C4D8A91-A2F2-4F4F-A5D2-7B269574F9EE}" dt="2021-08-17T17:07:33.852" v="3412" actId="1076"/>
          <ac:picMkLst>
            <pc:docMk/>
            <pc:sldMk cId="543965601" sldId="2076138471"/>
            <ac:picMk id="15" creationId="{19B443EF-13DC-4BE2-B14B-15A821F41124}"/>
          </ac:picMkLst>
        </pc:picChg>
        <pc:picChg chg="mod">
          <ac:chgData name="Joel Waymack" userId="fef3c4ff-ce6f-4133-8f8d-db194b4c99df" providerId="ADAL" clId="{5C4D8A91-A2F2-4F4F-A5D2-7B269574F9EE}" dt="2021-08-17T17:07:25.510" v="3411" actId="14826"/>
          <ac:picMkLst>
            <pc:docMk/>
            <pc:sldMk cId="543965601" sldId="2076138471"/>
            <ac:picMk id="18" creationId="{D37984C8-873D-6347-A136-27C9C5B2524F}"/>
          </ac:picMkLst>
        </pc:picChg>
        <pc:picChg chg="add del mod">
          <ac:chgData name="Joel Waymack" userId="fef3c4ff-ce6f-4133-8f8d-db194b4c99df" providerId="ADAL" clId="{5C4D8A91-A2F2-4F4F-A5D2-7B269574F9EE}" dt="2021-08-17T17:07:33.852" v="3412" actId="1076"/>
          <ac:picMkLst>
            <pc:docMk/>
            <pc:sldMk cId="543965601" sldId="2076138471"/>
            <ac:picMk id="19" creationId="{924065D1-A89D-4719-BBED-1319B8F849F1}"/>
          </ac:picMkLst>
        </pc:picChg>
        <pc:picChg chg="mod">
          <ac:chgData name="Joel Waymack" userId="fef3c4ff-ce6f-4133-8f8d-db194b4c99df" providerId="ADAL" clId="{5C4D8A91-A2F2-4F4F-A5D2-7B269574F9EE}" dt="2021-08-17T17:06:48.547" v="3410" actId="22"/>
          <ac:picMkLst>
            <pc:docMk/>
            <pc:sldMk cId="543965601" sldId="2076138471"/>
            <ac:picMk id="1026" creationId="{D96CE00E-FAEF-4690-B662-BD1FF9B59353}"/>
          </ac:picMkLst>
        </pc:picChg>
      </pc:sldChg>
    </pc:docChg>
  </pc:docChgLst>
  <pc:docChgLst>
    <pc:chgData name="Mitul Shah" userId="7c5814cd-d3c9-4359-8376-58faf53cd4df" providerId="ADAL" clId="{F80D8692-7853-48FD-9413-75690E940A9C}"/>
    <pc:docChg chg="modSld">
      <pc:chgData name="Mitul Shah" userId="7c5814cd-d3c9-4359-8376-58faf53cd4df" providerId="ADAL" clId="{F80D8692-7853-48FD-9413-75690E940A9C}" dt="2022-06-07T17:43:18.107" v="67" actId="20577"/>
      <pc:docMkLst>
        <pc:docMk/>
      </pc:docMkLst>
      <pc:sldChg chg="modSp mod">
        <pc:chgData name="Mitul Shah" userId="7c5814cd-d3c9-4359-8376-58faf53cd4df" providerId="ADAL" clId="{F80D8692-7853-48FD-9413-75690E940A9C}" dt="2022-06-07T17:43:18.107" v="67" actId="20577"/>
        <pc:sldMkLst>
          <pc:docMk/>
          <pc:sldMk cId="2611851402" sldId="2076138475"/>
        </pc:sldMkLst>
        <pc:spChg chg="mod">
          <ac:chgData name="Mitul Shah" userId="7c5814cd-d3c9-4359-8376-58faf53cd4df" providerId="ADAL" clId="{F80D8692-7853-48FD-9413-75690E940A9C}" dt="2022-06-07T17:43:18.107" v="67" actId="20577"/>
          <ac:spMkLst>
            <pc:docMk/>
            <pc:sldMk cId="2611851402" sldId="2076138475"/>
            <ac:spMk id="10" creationId="{A4A7C19B-A674-49F6-8495-E2032523B281}"/>
          </ac:spMkLst>
        </pc:spChg>
      </pc:sldChg>
    </pc:docChg>
  </pc:docChgLst>
  <pc:docChgLst>
    <pc:chgData name="Jim Blizzard" userId="S::jimblizz@microsoft.com::4bd81e00-8cc9-481c-a8e4-aea3ac8b39f7" providerId="AD" clId="Web-{A4291709-1A0D-4C83-87CB-8FDE1CC9598A}"/>
    <pc:docChg chg="modSld">
      <pc:chgData name="Jim Blizzard" userId="S::jimblizz@microsoft.com::4bd81e00-8cc9-481c-a8e4-aea3ac8b39f7" providerId="AD" clId="Web-{A4291709-1A0D-4C83-87CB-8FDE1CC9598A}" dt="2021-07-31T21:19:17.923" v="19" actId="20577"/>
      <pc:docMkLst>
        <pc:docMk/>
      </pc:docMkLst>
      <pc:sldChg chg="modSp">
        <pc:chgData name="Jim Blizzard" userId="S::jimblizz@microsoft.com::4bd81e00-8cc9-481c-a8e4-aea3ac8b39f7" providerId="AD" clId="Web-{A4291709-1A0D-4C83-87CB-8FDE1CC9598A}" dt="2021-07-31T21:19:17.923" v="19" actId="20577"/>
        <pc:sldMkLst>
          <pc:docMk/>
          <pc:sldMk cId="1174568435" sldId="2076138468"/>
        </pc:sldMkLst>
        <pc:spChg chg="mod">
          <ac:chgData name="Jim Blizzard" userId="S::jimblizz@microsoft.com::4bd81e00-8cc9-481c-a8e4-aea3ac8b39f7" providerId="AD" clId="Web-{A4291709-1A0D-4C83-87CB-8FDE1CC9598A}" dt="2021-07-31T21:19:17.923" v="19" actId="20577"/>
          <ac:spMkLst>
            <pc:docMk/>
            <pc:sldMk cId="1174568435" sldId="2076138468"/>
            <ac:spMk id="4" creationId="{C3D9F1C3-1A6A-0043-B6F0-28422B39AD04}"/>
          </ac:spMkLst>
        </pc:spChg>
      </pc:sldChg>
    </pc:docChg>
  </pc:docChgLst>
  <pc:docChgLst>
    <pc:chgData name="Mitul Shah" userId="7c5814cd-d3c9-4359-8376-58faf53cd4df" providerId="ADAL" clId="{FB352964-18FF-48A8-9AA6-41033C59308F}"/>
    <pc:docChg chg="undo custSel addSld delSld modSld">
      <pc:chgData name="Mitul Shah" userId="7c5814cd-d3c9-4359-8376-58faf53cd4df" providerId="ADAL" clId="{FB352964-18FF-48A8-9AA6-41033C59308F}" dt="2021-10-20T13:41:26.557" v="148" actId="20577"/>
      <pc:docMkLst>
        <pc:docMk/>
      </pc:docMkLst>
      <pc:sldChg chg="modNotesTx">
        <pc:chgData name="Mitul Shah" userId="7c5814cd-d3c9-4359-8376-58faf53cd4df" providerId="ADAL" clId="{FB352964-18FF-48A8-9AA6-41033C59308F}" dt="2021-10-20T04:39:36.469" v="137" actId="20577"/>
        <pc:sldMkLst>
          <pc:docMk/>
          <pc:sldMk cId="594978033" sldId="256"/>
        </pc:sldMkLst>
      </pc:sldChg>
      <pc:sldChg chg="addSp modSp mod">
        <pc:chgData name="Mitul Shah" userId="7c5814cd-d3c9-4359-8376-58faf53cd4df" providerId="ADAL" clId="{FB352964-18FF-48A8-9AA6-41033C59308F}" dt="2021-10-20T13:38:41.376" v="143" actId="1076"/>
        <pc:sldMkLst>
          <pc:docMk/>
          <pc:sldMk cId="2872888012" sldId="2076138454"/>
        </pc:sldMkLst>
        <pc:spChg chg="add mod">
          <ac:chgData name="Mitul Shah" userId="7c5814cd-d3c9-4359-8376-58faf53cd4df" providerId="ADAL" clId="{FB352964-18FF-48A8-9AA6-41033C59308F}" dt="2021-10-20T04:33:57.962" v="2" actId="767"/>
          <ac:spMkLst>
            <pc:docMk/>
            <pc:sldMk cId="2872888012" sldId="2076138454"/>
            <ac:spMk id="2" creationId="{20AC376C-38CB-472F-9DD1-CA0DA0C229AE}"/>
          </ac:spMkLst>
        </pc:spChg>
        <pc:spChg chg="add mod">
          <ac:chgData name="Mitul Shah" userId="7c5814cd-d3c9-4359-8376-58faf53cd4df" providerId="ADAL" clId="{FB352964-18FF-48A8-9AA6-41033C59308F}" dt="2021-10-20T13:38:41.376" v="143" actId="1076"/>
          <ac:spMkLst>
            <pc:docMk/>
            <pc:sldMk cId="2872888012" sldId="2076138454"/>
            <ac:spMk id="3" creationId="{2D2228BF-80BE-4D5A-8F2A-AC0F6B3C7AE1}"/>
          </ac:spMkLst>
        </pc:spChg>
        <pc:picChg chg="mod">
          <ac:chgData name="Mitul Shah" userId="7c5814cd-d3c9-4359-8376-58faf53cd4df" providerId="ADAL" clId="{FB352964-18FF-48A8-9AA6-41033C59308F}" dt="2021-10-20T04:33:48.056" v="1" actId="1076"/>
          <ac:picMkLst>
            <pc:docMk/>
            <pc:sldMk cId="2872888012" sldId="2076138454"/>
            <ac:picMk id="11" creationId="{75005A75-A047-401D-B1B6-1A6A48BF04ED}"/>
          </ac:picMkLst>
        </pc:picChg>
      </pc:sldChg>
      <pc:sldChg chg="del">
        <pc:chgData name="Mitul Shah" userId="7c5814cd-d3c9-4359-8376-58faf53cd4df" providerId="ADAL" clId="{FB352964-18FF-48A8-9AA6-41033C59308F}" dt="2021-10-20T04:39:53.232" v="138" actId="47"/>
        <pc:sldMkLst>
          <pc:docMk/>
          <pc:sldMk cId="4277942864" sldId="2076138466"/>
        </pc:sldMkLst>
      </pc:sldChg>
      <pc:sldChg chg="addSp modSp mod modNotesTx">
        <pc:chgData name="Mitul Shah" userId="7c5814cd-d3c9-4359-8376-58faf53cd4df" providerId="ADAL" clId="{FB352964-18FF-48A8-9AA6-41033C59308F}" dt="2021-10-20T13:39:11.761" v="147" actId="1076"/>
        <pc:sldMkLst>
          <pc:docMk/>
          <pc:sldMk cId="3385363895" sldId="2141411281"/>
        </pc:sldMkLst>
        <pc:spChg chg="add mod">
          <ac:chgData name="Mitul Shah" userId="7c5814cd-d3c9-4359-8376-58faf53cd4df" providerId="ADAL" clId="{FB352964-18FF-48A8-9AA6-41033C59308F}" dt="2021-10-20T13:39:11.761" v="147" actId="1076"/>
          <ac:spMkLst>
            <pc:docMk/>
            <pc:sldMk cId="3385363895" sldId="2141411281"/>
            <ac:spMk id="4" creationId="{93183280-075A-43B6-9676-A04939CD699A}"/>
          </ac:spMkLst>
        </pc:spChg>
        <pc:picChg chg="mod">
          <ac:chgData name="Mitul Shah" userId="7c5814cd-d3c9-4359-8376-58faf53cd4df" providerId="ADAL" clId="{FB352964-18FF-48A8-9AA6-41033C59308F}" dt="2021-10-20T04:38:46.568" v="107" actId="1076"/>
          <ac:picMkLst>
            <pc:docMk/>
            <pc:sldMk cId="3385363895" sldId="2141411281"/>
            <ac:picMk id="5" creationId="{B220BC8D-60B1-4AC6-8078-3EDFB548CC55}"/>
          </ac:picMkLst>
        </pc:picChg>
      </pc:sldChg>
      <pc:sldChg chg="del">
        <pc:chgData name="Mitul Shah" userId="7c5814cd-d3c9-4359-8376-58faf53cd4df" providerId="ADAL" clId="{FB352964-18FF-48A8-9AA6-41033C59308F}" dt="2021-10-20T04:37:11.096" v="100" actId="47"/>
        <pc:sldMkLst>
          <pc:docMk/>
          <pc:sldMk cId="644373320" sldId="2141411282"/>
        </pc:sldMkLst>
      </pc:sldChg>
      <pc:sldChg chg="modSp add mod modNotesTx">
        <pc:chgData name="Mitul Shah" userId="7c5814cd-d3c9-4359-8376-58faf53cd4df" providerId="ADAL" clId="{FB352964-18FF-48A8-9AA6-41033C59308F}" dt="2021-10-20T13:41:26.557" v="148" actId="20577"/>
        <pc:sldMkLst>
          <pc:docMk/>
          <pc:sldMk cId="1698301831" sldId="2141411282"/>
        </pc:sldMkLst>
        <pc:spChg chg="mod">
          <ac:chgData name="Mitul Shah" userId="7c5814cd-d3c9-4359-8376-58faf53cd4df" providerId="ADAL" clId="{FB352964-18FF-48A8-9AA6-41033C59308F}" dt="2021-10-20T13:39:00.245" v="145" actId="1076"/>
          <ac:spMkLst>
            <pc:docMk/>
            <pc:sldMk cId="1698301831" sldId="2141411282"/>
            <ac:spMk id="4" creationId="{93183280-075A-43B6-9676-A04939CD699A}"/>
          </ac:spMkLst>
        </pc:spChg>
      </pc:sldChg>
    </pc:docChg>
  </pc:docChgLst>
  <pc:docChgLst>
    <pc:chgData name="Roberto Mardeni" userId="0411a49d-ce86-4e97-b06a-e41a361314b5" providerId="ADAL" clId="{BDF16A11-FD93-4925-9317-AD1D240EE005}"/>
    <pc:docChg chg="undo custSel modSld addSection delSection modSection">
      <pc:chgData name="Roberto Mardeni" userId="0411a49d-ce86-4e97-b06a-e41a361314b5" providerId="ADAL" clId="{BDF16A11-FD93-4925-9317-AD1D240EE005}" dt="2021-08-12T13:26:52.181" v="1002" actId="33524"/>
      <pc:docMkLst>
        <pc:docMk/>
      </pc:docMkLst>
      <pc:sldChg chg="addSp delSp modSp mod delAnim modAnim modNotesTx">
        <pc:chgData name="Roberto Mardeni" userId="0411a49d-ce86-4e97-b06a-e41a361314b5" providerId="ADAL" clId="{BDF16A11-FD93-4925-9317-AD1D240EE005}" dt="2021-08-12T13:26:52.181" v="1002" actId="33524"/>
        <pc:sldMkLst>
          <pc:docMk/>
          <pc:sldMk cId="3903881255" sldId="2076137852"/>
        </pc:sldMkLst>
        <pc:spChg chg="add mod">
          <ac:chgData name="Roberto Mardeni" userId="0411a49d-ce86-4e97-b06a-e41a361314b5" providerId="ADAL" clId="{BDF16A11-FD93-4925-9317-AD1D240EE005}" dt="2021-08-12T13:12:44.611" v="18" actId="1076"/>
          <ac:spMkLst>
            <pc:docMk/>
            <pc:sldMk cId="3903881255" sldId="2076137852"/>
            <ac:spMk id="33" creationId="{8D912227-2002-4158-9B42-30CBE8B56DF1}"/>
          </ac:spMkLst>
        </pc:spChg>
        <pc:spChg chg="add del">
          <ac:chgData name="Roberto Mardeni" userId="0411a49d-ce86-4e97-b06a-e41a361314b5" providerId="ADAL" clId="{BDF16A11-FD93-4925-9317-AD1D240EE005}" dt="2021-08-12T13:13:03.055" v="23" actId="478"/>
          <ac:spMkLst>
            <pc:docMk/>
            <pc:sldMk cId="3903881255" sldId="2076137852"/>
            <ac:spMk id="48" creationId="{46042EAB-83B1-481A-8F09-823C81864ED9}"/>
          </ac:spMkLst>
        </pc:spChg>
        <pc:spChg chg="add mod">
          <ac:chgData name="Roberto Mardeni" userId="0411a49d-ce86-4e97-b06a-e41a361314b5" providerId="ADAL" clId="{BDF16A11-FD93-4925-9317-AD1D240EE005}" dt="2021-08-12T13:15:22.886" v="51" actId="20577"/>
          <ac:spMkLst>
            <pc:docMk/>
            <pc:sldMk cId="3903881255" sldId="2076137852"/>
            <ac:spMk id="51" creationId="{03ED247F-4F42-4362-8E61-FDFC8441CE46}"/>
          </ac:spMkLst>
        </pc:spChg>
        <pc:spChg chg="add mod">
          <ac:chgData name="Roberto Mardeni" userId="0411a49d-ce86-4e97-b06a-e41a361314b5" providerId="ADAL" clId="{BDF16A11-FD93-4925-9317-AD1D240EE005}" dt="2021-08-12T13:17:43.259" v="77" actId="1076"/>
          <ac:spMkLst>
            <pc:docMk/>
            <pc:sldMk cId="3903881255" sldId="2076137852"/>
            <ac:spMk id="53" creationId="{C76D12CB-4E7A-4BB1-8DC2-52D3CDD42F05}"/>
          </ac:spMkLst>
        </pc:spChg>
        <pc:spChg chg="add mod">
          <ac:chgData name="Roberto Mardeni" userId="0411a49d-ce86-4e97-b06a-e41a361314b5" providerId="ADAL" clId="{BDF16A11-FD93-4925-9317-AD1D240EE005}" dt="2021-08-12T13:18:05.123" v="89" actId="1076"/>
          <ac:spMkLst>
            <pc:docMk/>
            <pc:sldMk cId="3903881255" sldId="2076137852"/>
            <ac:spMk id="55" creationId="{35871B9C-53FC-4C27-95F4-320F90B431FF}"/>
          </ac:spMkLst>
        </pc:spChg>
        <pc:spChg chg="mod topLvl">
          <ac:chgData name="Roberto Mardeni" userId="0411a49d-ce86-4e97-b06a-e41a361314b5" providerId="ADAL" clId="{BDF16A11-FD93-4925-9317-AD1D240EE005}" dt="2021-08-12T13:19:37.254" v="116" actId="20577"/>
          <ac:spMkLst>
            <pc:docMk/>
            <pc:sldMk cId="3903881255" sldId="2076137852"/>
            <ac:spMk id="158" creationId="{33BFCEE9-EE22-4F43-8816-7E0F271B371F}"/>
          </ac:spMkLst>
        </pc:spChg>
        <pc:grpChg chg="del">
          <ac:chgData name="Roberto Mardeni" userId="0411a49d-ce86-4e97-b06a-e41a361314b5" providerId="ADAL" clId="{BDF16A11-FD93-4925-9317-AD1D240EE005}" dt="2021-08-12T13:14:33.537" v="28" actId="478"/>
          <ac:grpSpMkLst>
            <pc:docMk/>
            <pc:sldMk cId="3903881255" sldId="2076137852"/>
            <ac:grpSpMk id="18" creationId="{C01A67F3-8B29-4575-A9E3-4DB4C61F022A}"/>
          </ac:grpSpMkLst>
        </pc:grpChg>
        <pc:grpChg chg="mod">
          <ac:chgData name="Roberto Mardeni" userId="0411a49d-ce86-4e97-b06a-e41a361314b5" providerId="ADAL" clId="{BDF16A11-FD93-4925-9317-AD1D240EE005}" dt="2021-08-12T13:20:39.012" v="130" actId="408"/>
          <ac:grpSpMkLst>
            <pc:docMk/>
            <pc:sldMk cId="3903881255" sldId="2076137852"/>
            <ac:grpSpMk id="20" creationId="{2E9F5EC9-8BA5-4767-B141-A1D24F03CE5E}"/>
          </ac:grpSpMkLst>
        </pc:grpChg>
        <pc:grpChg chg="mod">
          <ac:chgData name="Roberto Mardeni" userId="0411a49d-ce86-4e97-b06a-e41a361314b5" providerId="ADAL" clId="{BDF16A11-FD93-4925-9317-AD1D240EE005}" dt="2021-08-12T13:17:00.189" v="58" actId="1076"/>
          <ac:grpSpMkLst>
            <pc:docMk/>
            <pc:sldMk cId="3903881255" sldId="2076137852"/>
            <ac:grpSpMk id="23" creationId="{494F5F90-F7B9-4BC2-946F-44E679A6C599}"/>
          </ac:grpSpMkLst>
        </pc:grpChg>
        <pc:grpChg chg="mod">
          <ac:chgData name="Roberto Mardeni" userId="0411a49d-ce86-4e97-b06a-e41a361314b5" providerId="ADAL" clId="{BDF16A11-FD93-4925-9317-AD1D240EE005}" dt="2021-08-12T13:20:27.339" v="129" actId="408"/>
          <ac:grpSpMkLst>
            <pc:docMk/>
            <pc:sldMk cId="3903881255" sldId="2076137852"/>
            <ac:grpSpMk id="25" creationId="{B1204162-BAF5-4108-9FB7-B27E437408DC}"/>
          </ac:grpSpMkLst>
        </pc:grpChg>
        <pc:grpChg chg="del mod">
          <ac:chgData name="Roberto Mardeni" userId="0411a49d-ce86-4e97-b06a-e41a361314b5" providerId="ADAL" clId="{BDF16A11-FD93-4925-9317-AD1D240EE005}" dt="2021-08-12T13:18:39.507" v="93" actId="478"/>
          <ac:grpSpMkLst>
            <pc:docMk/>
            <pc:sldMk cId="3903881255" sldId="2076137852"/>
            <ac:grpSpMk id="27" creationId="{E73065A0-6795-4FBD-BF30-8A0904079006}"/>
          </ac:grpSpMkLst>
        </pc:grpChg>
        <pc:grpChg chg="mod">
          <ac:chgData name="Roberto Mardeni" userId="0411a49d-ce86-4e97-b06a-e41a361314b5" providerId="ADAL" clId="{BDF16A11-FD93-4925-9317-AD1D240EE005}" dt="2021-08-12T13:20:27.339" v="129" actId="408"/>
          <ac:grpSpMkLst>
            <pc:docMk/>
            <pc:sldMk cId="3903881255" sldId="2076137852"/>
            <ac:grpSpMk id="29" creationId="{203EF91A-ED03-4D0A-A046-F7A94503C744}"/>
          </ac:grpSpMkLst>
        </pc:grpChg>
        <pc:grpChg chg="add mod">
          <ac:chgData name="Roberto Mardeni" userId="0411a49d-ce86-4e97-b06a-e41a361314b5" providerId="ADAL" clId="{BDF16A11-FD93-4925-9317-AD1D240EE005}" dt="2021-08-12T13:13:16.410" v="27" actId="1076"/>
          <ac:grpSpMkLst>
            <pc:docMk/>
            <pc:sldMk cId="3903881255" sldId="2076137852"/>
            <ac:grpSpMk id="36" creationId="{2F4AFEBA-053A-4226-A73B-953D7355893C}"/>
          </ac:grpSpMkLst>
        </pc:grpChg>
        <pc:grpChg chg="mod">
          <ac:chgData name="Roberto Mardeni" userId="0411a49d-ce86-4e97-b06a-e41a361314b5" providerId="ADAL" clId="{BDF16A11-FD93-4925-9317-AD1D240EE005}" dt="2021-08-12T13:20:39.012" v="130" actId="408"/>
          <ac:grpSpMkLst>
            <pc:docMk/>
            <pc:sldMk cId="3903881255" sldId="2076137852"/>
            <ac:grpSpMk id="39" creationId="{FC1DE04A-FEDB-42F9-B702-8BFD3F8D25E4}"/>
          </ac:grpSpMkLst>
        </pc:grpChg>
        <pc:grpChg chg="mod">
          <ac:chgData name="Roberto Mardeni" userId="0411a49d-ce86-4e97-b06a-e41a361314b5" providerId="ADAL" clId="{BDF16A11-FD93-4925-9317-AD1D240EE005}" dt="2021-08-12T13:20:39.012" v="130" actId="408"/>
          <ac:grpSpMkLst>
            <pc:docMk/>
            <pc:sldMk cId="3903881255" sldId="2076137852"/>
            <ac:grpSpMk id="42" creationId="{F6E0F68C-B971-48A6-80A3-2BABB7E5D549}"/>
          </ac:grpSpMkLst>
        </pc:grpChg>
        <pc:grpChg chg="mod">
          <ac:chgData name="Roberto Mardeni" userId="0411a49d-ce86-4e97-b06a-e41a361314b5" providerId="ADAL" clId="{BDF16A11-FD93-4925-9317-AD1D240EE005}" dt="2021-08-12T13:20:39.012" v="130" actId="408"/>
          <ac:grpSpMkLst>
            <pc:docMk/>
            <pc:sldMk cId="3903881255" sldId="2076137852"/>
            <ac:grpSpMk id="43" creationId="{03998DDE-6FAF-4648-AE19-003CED18D67F}"/>
          </ac:grpSpMkLst>
        </pc:grpChg>
        <pc:grpChg chg="mod">
          <ac:chgData name="Roberto Mardeni" userId="0411a49d-ce86-4e97-b06a-e41a361314b5" providerId="ADAL" clId="{BDF16A11-FD93-4925-9317-AD1D240EE005}" dt="2021-08-12T13:20:39.012" v="130" actId="408"/>
          <ac:grpSpMkLst>
            <pc:docMk/>
            <pc:sldMk cId="3903881255" sldId="2076137852"/>
            <ac:grpSpMk id="44" creationId="{4FE8E5B7-E9DC-4073-A51F-208C8D8EEF00}"/>
          </ac:grpSpMkLst>
        </pc:grpChg>
        <pc:grpChg chg="add mod">
          <ac:chgData name="Roberto Mardeni" userId="0411a49d-ce86-4e97-b06a-e41a361314b5" providerId="ADAL" clId="{BDF16A11-FD93-4925-9317-AD1D240EE005}" dt="2021-08-12T13:13:12.880" v="26" actId="1076"/>
          <ac:grpSpMkLst>
            <pc:docMk/>
            <pc:sldMk cId="3903881255" sldId="2076137852"/>
            <ac:grpSpMk id="47" creationId="{9C3E8483-31DC-49B5-B2D9-DD8DFA320ED6}"/>
          </ac:grpSpMkLst>
        </pc:grpChg>
        <pc:grpChg chg="add">
          <ac:chgData name="Roberto Mardeni" userId="0411a49d-ce86-4e97-b06a-e41a361314b5" providerId="ADAL" clId="{BDF16A11-FD93-4925-9317-AD1D240EE005}" dt="2021-08-12T13:15:27.643" v="52" actId="164"/>
          <ac:grpSpMkLst>
            <pc:docMk/>
            <pc:sldMk cId="3903881255" sldId="2076137852"/>
            <ac:grpSpMk id="52" creationId="{B916FB7E-798F-4C5F-9DA7-808A650227A3}"/>
          </ac:grpSpMkLst>
        </pc:grpChg>
        <pc:grpChg chg="add mod">
          <ac:chgData name="Roberto Mardeni" userId="0411a49d-ce86-4e97-b06a-e41a361314b5" providerId="ADAL" clId="{BDF16A11-FD93-4925-9317-AD1D240EE005}" dt="2021-08-12T13:20:27.339" v="129" actId="408"/>
          <ac:grpSpMkLst>
            <pc:docMk/>
            <pc:sldMk cId="3903881255" sldId="2076137852"/>
            <ac:grpSpMk id="54" creationId="{00AEC609-B604-482C-A13F-89EEA8E6511B}"/>
          </ac:grpSpMkLst>
        </pc:grpChg>
        <pc:grpChg chg="add mod">
          <ac:chgData name="Roberto Mardeni" userId="0411a49d-ce86-4e97-b06a-e41a361314b5" providerId="ADAL" clId="{BDF16A11-FD93-4925-9317-AD1D240EE005}" dt="2021-08-12T13:20:27.339" v="129" actId="408"/>
          <ac:grpSpMkLst>
            <pc:docMk/>
            <pc:sldMk cId="3903881255" sldId="2076137852"/>
            <ac:grpSpMk id="56" creationId="{51BF1119-7DE4-4425-852B-213EDF8EDFA5}"/>
          </ac:grpSpMkLst>
        </pc:grpChg>
        <pc:grpChg chg="add">
          <ac:chgData name="Roberto Mardeni" userId="0411a49d-ce86-4e97-b06a-e41a361314b5" providerId="ADAL" clId="{BDF16A11-FD93-4925-9317-AD1D240EE005}" dt="2021-08-12T13:20:02.415" v="128" actId="164"/>
          <ac:grpSpMkLst>
            <pc:docMk/>
            <pc:sldMk cId="3903881255" sldId="2076137852"/>
            <ac:grpSpMk id="61" creationId="{CC900CA6-91FD-4106-BD8F-C212A7F9DDC6}"/>
          </ac:grpSpMkLst>
        </pc:grpChg>
        <pc:picChg chg="add mod">
          <ac:chgData name="Roberto Mardeni" userId="0411a49d-ce86-4e97-b06a-e41a361314b5" providerId="ADAL" clId="{BDF16A11-FD93-4925-9317-AD1D240EE005}" dt="2021-08-12T13:12:29.609" v="10" actId="1076"/>
          <ac:picMkLst>
            <pc:docMk/>
            <pc:sldMk cId="3903881255" sldId="2076137852"/>
            <ac:picMk id="24" creationId="{C362BC2D-67D7-4D68-BD36-9E814AD6884E}"/>
          </ac:picMkLst>
        </pc:picChg>
        <pc:picChg chg="del topLvl">
          <ac:chgData name="Roberto Mardeni" userId="0411a49d-ce86-4e97-b06a-e41a361314b5" providerId="ADAL" clId="{BDF16A11-FD93-4925-9317-AD1D240EE005}" dt="2021-08-12T13:18:39.507" v="93" actId="478"/>
          <ac:picMkLst>
            <pc:docMk/>
            <pc:sldMk cId="3903881255" sldId="2076137852"/>
            <ac:picMk id="30" creationId="{F9859D40-24F3-49A1-9926-CD1757D8F976}"/>
          </ac:picMkLst>
        </pc:picChg>
        <pc:picChg chg="add del">
          <ac:chgData name="Roberto Mardeni" userId="0411a49d-ce86-4e97-b06a-e41a361314b5" providerId="ADAL" clId="{BDF16A11-FD93-4925-9317-AD1D240EE005}" dt="2021-08-12T13:13:03.055" v="23" actId="478"/>
          <ac:picMkLst>
            <pc:docMk/>
            <pc:sldMk cId="3903881255" sldId="2076137852"/>
            <ac:picMk id="38" creationId="{819DED3B-8373-4651-8EC4-44D13CCAF3AB}"/>
          </ac:picMkLst>
        </pc:picChg>
        <pc:picChg chg="add mod">
          <ac:chgData name="Roberto Mardeni" userId="0411a49d-ce86-4e97-b06a-e41a361314b5" providerId="ADAL" clId="{BDF16A11-FD93-4925-9317-AD1D240EE005}" dt="2021-08-12T13:15:06.436" v="38" actId="1076"/>
          <ac:picMkLst>
            <pc:docMk/>
            <pc:sldMk cId="3903881255" sldId="2076137852"/>
            <ac:picMk id="50" creationId="{74531BDF-F5D0-4345-ABEC-1FBD6FA322D7}"/>
          </ac:picMkLst>
        </pc:picChg>
        <pc:picChg chg="add mod">
          <ac:chgData name="Roberto Mardeni" userId="0411a49d-ce86-4e97-b06a-e41a361314b5" providerId="ADAL" clId="{BDF16A11-FD93-4925-9317-AD1D240EE005}" dt="2021-08-12T13:18:51.773" v="97" actId="1076"/>
          <ac:picMkLst>
            <pc:docMk/>
            <pc:sldMk cId="3903881255" sldId="2076137852"/>
            <ac:picMk id="57" creationId="{B9F7603E-B086-43E8-B67D-73477F25116B}"/>
          </ac:picMkLst>
        </pc:picChg>
        <pc:picChg chg="add mod">
          <ac:chgData name="Roberto Mardeni" userId="0411a49d-ce86-4e97-b06a-e41a361314b5" providerId="ADAL" clId="{BDF16A11-FD93-4925-9317-AD1D240EE005}" dt="2021-08-12T13:17:00.189" v="58" actId="1076"/>
          <ac:picMkLst>
            <pc:docMk/>
            <pc:sldMk cId="3903881255" sldId="2076137852"/>
            <ac:picMk id="104" creationId="{5B4E0427-6942-4307-B42A-66DC6F7C3A2F}"/>
          </ac:picMkLst>
        </pc:picChg>
        <pc:picChg chg="add mod">
          <ac:chgData name="Roberto Mardeni" userId="0411a49d-ce86-4e97-b06a-e41a361314b5" providerId="ADAL" clId="{BDF16A11-FD93-4925-9317-AD1D240EE005}" dt="2021-08-12T13:17:04.164" v="59" actId="1076"/>
          <ac:picMkLst>
            <pc:docMk/>
            <pc:sldMk cId="3903881255" sldId="2076137852"/>
            <ac:picMk id="105" creationId="{EC83DA76-5EDC-4245-B075-0187541911EB}"/>
          </ac:picMkLst>
        </pc:picChg>
      </pc:sldChg>
    </pc:docChg>
  </pc:docChgLst>
  <pc:docChgLst>
    <pc:chgData name="Joel Waymack" userId="fef3c4ff-ce6f-4133-8f8d-db194b4c99df" providerId="ADAL" clId="{0F353FD0-ACEA-4454-8BB8-8A48C8112FAE}"/>
    <pc:docChg chg="delSld">
      <pc:chgData name="Joel Waymack" userId="fef3c4ff-ce6f-4133-8f8d-db194b4c99df" providerId="ADAL" clId="{0F353FD0-ACEA-4454-8BB8-8A48C8112FAE}" dt="2021-08-03T13:07:59.638" v="0" actId="47"/>
      <pc:docMkLst>
        <pc:docMk/>
      </pc:docMkLst>
      <pc:sldChg chg="del">
        <pc:chgData name="Joel Waymack" userId="fef3c4ff-ce6f-4133-8f8d-db194b4c99df" providerId="ADAL" clId="{0F353FD0-ACEA-4454-8BB8-8A48C8112FAE}" dt="2021-08-03T13:07:59.638" v="0" actId="47"/>
        <pc:sldMkLst>
          <pc:docMk/>
          <pc:sldMk cId="4284635789" sldId="2050"/>
        </pc:sldMkLst>
      </pc:sldChg>
      <pc:sldChg chg="del">
        <pc:chgData name="Joel Waymack" userId="fef3c4ff-ce6f-4133-8f8d-db194b4c99df" providerId="ADAL" clId="{0F353FD0-ACEA-4454-8BB8-8A48C8112FAE}" dt="2021-08-03T13:07:59.638" v="0" actId="47"/>
        <pc:sldMkLst>
          <pc:docMk/>
          <pc:sldMk cId="4020767349" sldId="2052"/>
        </pc:sldMkLst>
      </pc:sldChg>
      <pc:sldChg chg="del">
        <pc:chgData name="Joel Waymack" userId="fef3c4ff-ce6f-4133-8f8d-db194b4c99df" providerId="ADAL" clId="{0F353FD0-ACEA-4454-8BB8-8A48C8112FAE}" dt="2021-08-03T13:07:59.638" v="0" actId="47"/>
        <pc:sldMkLst>
          <pc:docMk/>
          <pc:sldMk cId="1013410796" sldId="2076137577"/>
        </pc:sldMkLst>
      </pc:sldChg>
      <pc:sldChg chg="del">
        <pc:chgData name="Joel Waymack" userId="fef3c4ff-ce6f-4133-8f8d-db194b4c99df" providerId="ADAL" clId="{0F353FD0-ACEA-4454-8BB8-8A48C8112FAE}" dt="2021-08-03T13:07:59.638" v="0" actId="47"/>
        <pc:sldMkLst>
          <pc:docMk/>
          <pc:sldMk cId="2749108039" sldId="2076137578"/>
        </pc:sldMkLst>
      </pc:sldChg>
      <pc:sldChg chg="del">
        <pc:chgData name="Joel Waymack" userId="fef3c4ff-ce6f-4133-8f8d-db194b4c99df" providerId="ADAL" clId="{0F353FD0-ACEA-4454-8BB8-8A48C8112FAE}" dt="2021-08-03T13:07:59.638" v="0" actId="47"/>
        <pc:sldMkLst>
          <pc:docMk/>
          <pc:sldMk cId="3350420989" sldId="2076137579"/>
        </pc:sldMkLst>
      </pc:sldChg>
      <pc:sldChg chg="del">
        <pc:chgData name="Joel Waymack" userId="fef3c4ff-ce6f-4133-8f8d-db194b4c99df" providerId="ADAL" clId="{0F353FD0-ACEA-4454-8BB8-8A48C8112FAE}" dt="2021-08-03T13:07:59.638" v="0" actId="47"/>
        <pc:sldMkLst>
          <pc:docMk/>
          <pc:sldMk cId="3556859027" sldId="2076138293"/>
        </pc:sldMkLst>
      </pc:sldChg>
      <pc:sldChg chg="del">
        <pc:chgData name="Joel Waymack" userId="fef3c4ff-ce6f-4133-8f8d-db194b4c99df" providerId="ADAL" clId="{0F353FD0-ACEA-4454-8BB8-8A48C8112FAE}" dt="2021-08-03T13:07:59.638" v="0" actId="47"/>
        <pc:sldMkLst>
          <pc:docMk/>
          <pc:sldMk cId="3929686502" sldId="2076138407"/>
        </pc:sldMkLst>
      </pc:sldChg>
      <pc:sldChg chg="del">
        <pc:chgData name="Joel Waymack" userId="fef3c4ff-ce6f-4133-8f8d-db194b4c99df" providerId="ADAL" clId="{0F353FD0-ACEA-4454-8BB8-8A48C8112FAE}" dt="2021-08-03T13:07:59.638" v="0" actId="47"/>
        <pc:sldMkLst>
          <pc:docMk/>
          <pc:sldMk cId="513115765" sldId="2076138408"/>
        </pc:sldMkLst>
      </pc:sldChg>
      <pc:sldChg chg="del">
        <pc:chgData name="Joel Waymack" userId="fef3c4ff-ce6f-4133-8f8d-db194b4c99df" providerId="ADAL" clId="{0F353FD0-ACEA-4454-8BB8-8A48C8112FAE}" dt="2021-08-03T13:07:59.638" v="0" actId="47"/>
        <pc:sldMkLst>
          <pc:docMk/>
          <pc:sldMk cId="1835545095" sldId="2076138409"/>
        </pc:sldMkLst>
      </pc:sldChg>
      <pc:sldChg chg="del">
        <pc:chgData name="Joel Waymack" userId="fef3c4ff-ce6f-4133-8f8d-db194b4c99df" providerId="ADAL" clId="{0F353FD0-ACEA-4454-8BB8-8A48C8112FAE}" dt="2021-08-03T13:07:59.638" v="0" actId="47"/>
        <pc:sldMkLst>
          <pc:docMk/>
          <pc:sldMk cId="455033116" sldId="2076138410"/>
        </pc:sldMkLst>
      </pc:sldChg>
      <pc:sldChg chg="del">
        <pc:chgData name="Joel Waymack" userId="fef3c4ff-ce6f-4133-8f8d-db194b4c99df" providerId="ADAL" clId="{0F353FD0-ACEA-4454-8BB8-8A48C8112FAE}" dt="2021-08-03T13:07:59.638" v="0" actId="47"/>
        <pc:sldMkLst>
          <pc:docMk/>
          <pc:sldMk cId="1971704234" sldId="2076138411"/>
        </pc:sldMkLst>
      </pc:sldChg>
      <pc:sldChg chg="del">
        <pc:chgData name="Joel Waymack" userId="fef3c4ff-ce6f-4133-8f8d-db194b4c99df" providerId="ADAL" clId="{0F353FD0-ACEA-4454-8BB8-8A48C8112FAE}" dt="2021-08-03T13:07:59.638" v="0" actId="47"/>
        <pc:sldMkLst>
          <pc:docMk/>
          <pc:sldMk cId="1093613294" sldId="2076138467"/>
        </pc:sldMkLst>
      </pc:sldChg>
      <pc:sldChg chg="del">
        <pc:chgData name="Joel Waymack" userId="fef3c4ff-ce6f-4133-8f8d-db194b4c99df" providerId="ADAL" clId="{0F353FD0-ACEA-4454-8BB8-8A48C8112FAE}" dt="2021-08-03T13:07:59.638" v="0" actId="47"/>
        <pc:sldMkLst>
          <pc:docMk/>
          <pc:sldMk cId="1174568435" sldId="2076138468"/>
        </pc:sldMkLst>
      </pc:sldChg>
    </pc:docChg>
  </pc:docChgLst>
  <pc:docChgLst>
    <pc:chgData name="Mitul Shah" userId="7c5814cd-d3c9-4359-8376-58faf53cd4df" providerId="ADAL" clId="{F45DF686-E180-4941-B912-2A70EEC7915B}"/>
    <pc:docChg chg="addSld modSld">
      <pc:chgData name="Mitul Shah" userId="7c5814cd-d3c9-4359-8376-58faf53cd4df" providerId="ADAL" clId="{F45DF686-E180-4941-B912-2A70EEC7915B}" dt="2022-02-09T05:10:59.379" v="0"/>
      <pc:docMkLst>
        <pc:docMk/>
      </pc:docMkLst>
      <pc:sldChg chg="add">
        <pc:chgData name="Mitul Shah" userId="7c5814cd-d3c9-4359-8376-58faf53cd4df" providerId="ADAL" clId="{F45DF686-E180-4941-B912-2A70EEC7915B}" dt="2022-02-09T05:10:59.379" v="0"/>
        <pc:sldMkLst>
          <pc:docMk/>
          <pc:sldMk cId="2611851402" sldId="2076138475"/>
        </pc:sldMkLst>
      </pc:sldChg>
    </pc:docChg>
  </pc:docChgLst>
  <pc:docChgLst>
    <pc:chgData name="Joel Waymack" userId="fef3c4ff-ce6f-4133-8f8d-db194b4c99df" providerId="ADAL" clId="{B1775F2C-95FE-4453-9C16-427B51A2BD86}"/>
    <pc:docChg chg="undo redo custSel addSld delSld modSld sldOrd">
      <pc:chgData name="Joel Waymack" userId="fef3c4ff-ce6f-4133-8f8d-db194b4c99df" providerId="ADAL" clId="{B1775F2C-95FE-4453-9C16-427B51A2BD86}" dt="2022-02-07T19:58:29.751" v="1870"/>
      <pc:docMkLst>
        <pc:docMk/>
      </pc:docMkLst>
      <pc:sldChg chg="add">
        <pc:chgData name="Joel Waymack" userId="fef3c4ff-ce6f-4133-8f8d-db194b4c99df" providerId="ADAL" clId="{B1775F2C-95FE-4453-9C16-427B51A2BD86}" dt="2022-02-07T16:48:40.833" v="1813"/>
        <pc:sldMkLst>
          <pc:docMk/>
          <pc:sldMk cId="4284635789" sldId="2050"/>
        </pc:sldMkLst>
      </pc:sldChg>
      <pc:sldChg chg="add ord">
        <pc:chgData name="Joel Waymack" userId="fef3c4ff-ce6f-4133-8f8d-db194b4c99df" providerId="ADAL" clId="{B1775F2C-95FE-4453-9C16-427B51A2BD86}" dt="2022-02-07T16:43:39.863" v="1791"/>
        <pc:sldMkLst>
          <pc:docMk/>
          <pc:sldMk cId="4020767349" sldId="2052"/>
        </pc:sldMkLst>
      </pc:sldChg>
      <pc:sldChg chg="addSp delSp modSp del mod">
        <pc:chgData name="Joel Waymack" userId="fef3c4ff-ce6f-4133-8f8d-db194b4c99df" providerId="ADAL" clId="{B1775F2C-95FE-4453-9C16-427B51A2BD86}" dt="2022-02-07T15:53:31.991" v="399" actId="47"/>
        <pc:sldMkLst>
          <pc:docMk/>
          <pc:sldMk cId="2872888012" sldId="2076138454"/>
        </pc:sldMkLst>
        <pc:spChg chg="del">
          <ac:chgData name="Joel Waymack" userId="fef3c4ff-ce6f-4133-8f8d-db194b4c99df" providerId="ADAL" clId="{B1775F2C-95FE-4453-9C16-427B51A2BD86}" dt="2022-02-07T14:04:32.931" v="102" actId="478"/>
          <ac:spMkLst>
            <pc:docMk/>
            <pc:sldMk cId="2872888012" sldId="2076138454"/>
            <ac:spMk id="3" creationId="{2D2228BF-80BE-4D5A-8F2A-AC0F6B3C7AE1}"/>
          </ac:spMkLst>
        </pc:spChg>
        <pc:spChg chg="add mod">
          <ac:chgData name="Joel Waymack" userId="fef3c4ff-ce6f-4133-8f8d-db194b4c99df" providerId="ADAL" clId="{B1775F2C-95FE-4453-9C16-427B51A2BD86}" dt="2022-02-07T15:46:14.140" v="211" actId="1076"/>
          <ac:spMkLst>
            <pc:docMk/>
            <pc:sldMk cId="2872888012" sldId="2076138454"/>
            <ac:spMk id="5" creationId="{0230B92E-A2FF-4ACE-8FF6-A8E68E0C5E51}"/>
          </ac:spMkLst>
        </pc:spChg>
        <pc:spChg chg="add del">
          <ac:chgData name="Joel Waymack" userId="fef3c4ff-ce6f-4133-8f8d-db194b4c99df" providerId="ADAL" clId="{B1775F2C-95FE-4453-9C16-427B51A2BD86}" dt="2022-02-07T14:04:53.756" v="109" actId="478"/>
          <ac:spMkLst>
            <pc:docMk/>
            <pc:sldMk cId="2872888012" sldId="2076138454"/>
            <ac:spMk id="12" creationId="{288E8999-0634-4E7E-BB15-0CAB2A80D8F7}"/>
          </ac:spMkLst>
        </pc:spChg>
        <pc:grpChg chg="add mod">
          <ac:chgData name="Joel Waymack" userId="fef3c4ff-ce6f-4133-8f8d-db194b4c99df" providerId="ADAL" clId="{B1775F2C-95FE-4453-9C16-427B51A2BD86}" dt="2022-02-07T14:05:34.858" v="115" actId="1076"/>
          <ac:grpSpMkLst>
            <pc:docMk/>
            <pc:sldMk cId="2872888012" sldId="2076138454"/>
            <ac:grpSpMk id="10" creationId="{2B2673F0-B67A-418A-92E5-2F1FCD856F1C}"/>
          </ac:grpSpMkLst>
        </pc:grpChg>
        <pc:picChg chg="add mod">
          <ac:chgData name="Joel Waymack" userId="fef3c4ff-ce6f-4133-8f8d-db194b4c99df" providerId="ADAL" clId="{B1775F2C-95FE-4453-9C16-427B51A2BD86}" dt="2022-02-07T14:04:05.778" v="84" actId="1076"/>
          <ac:picMkLst>
            <pc:docMk/>
            <pc:sldMk cId="2872888012" sldId="2076138454"/>
            <ac:picMk id="4" creationId="{42C4E79F-9D90-49A1-9E43-C87C7DE22853}"/>
          </ac:picMkLst>
        </pc:picChg>
        <pc:picChg chg="del">
          <ac:chgData name="Joel Waymack" userId="fef3c4ff-ce6f-4133-8f8d-db194b4c99df" providerId="ADAL" clId="{B1775F2C-95FE-4453-9C16-427B51A2BD86}" dt="2022-02-07T14:03:48.277" v="80" actId="478"/>
          <ac:picMkLst>
            <pc:docMk/>
            <pc:sldMk cId="2872888012" sldId="2076138454"/>
            <ac:picMk id="11" creationId="{75005A75-A047-401D-B1B6-1A6A48BF04ED}"/>
          </ac:picMkLst>
        </pc:picChg>
      </pc:sldChg>
      <pc:sldChg chg="addSp delSp modSp mod modShow modNotesTx">
        <pc:chgData name="Joel Waymack" userId="fef3c4ff-ce6f-4133-8f8d-db194b4c99df" providerId="ADAL" clId="{B1775F2C-95FE-4453-9C16-427B51A2BD86}" dt="2022-02-07T19:58:29.751" v="1870"/>
        <pc:sldMkLst>
          <pc:docMk/>
          <pc:sldMk cId="92773590" sldId="2076138468"/>
        </pc:sldMkLst>
        <pc:spChg chg="mod">
          <ac:chgData name="Joel Waymack" userId="fef3c4ff-ce6f-4133-8f8d-db194b4c99df" providerId="ADAL" clId="{B1775F2C-95FE-4453-9C16-427B51A2BD86}" dt="2022-02-07T13:57:38.025" v="19" actId="20577"/>
          <ac:spMkLst>
            <pc:docMk/>
            <pc:sldMk cId="92773590" sldId="2076138468"/>
            <ac:spMk id="3" creationId="{D2D5D6E4-6B8F-E04E-97F2-F97D7B33081A}"/>
          </ac:spMkLst>
        </pc:spChg>
        <pc:spChg chg="mod">
          <ac:chgData name="Joel Waymack" userId="fef3c4ff-ce6f-4133-8f8d-db194b4c99df" providerId="ADAL" clId="{B1775F2C-95FE-4453-9C16-427B51A2BD86}" dt="2022-02-07T14:08:54.717" v="150" actId="207"/>
          <ac:spMkLst>
            <pc:docMk/>
            <pc:sldMk cId="92773590" sldId="2076138468"/>
            <ac:spMk id="20" creationId="{27D6AF68-3C66-4417-A72D-2BF935A44264}"/>
          </ac:spMkLst>
        </pc:spChg>
        <pc:spChg chg="mod">
          <ac:chgData name="Joel Waymack" userId="fef3c4ff-ce6f-4133-8f8d-db194b4c99df" providerId="ADAL" clId="{B1775F2C-95FE-4453-9C16-427B51A2BD86}" dt="2022-02-07T15:45:16.992" v="208" actId="1076"/>
          <ac:spMkLst>
            <pc:docMk/>
            <pc:sldMk cId="92773590" sldId="2076138468"/>
            <ac:spMk id="21" creationId="{C715A1A4-CD97-472A-896A-2D78E409FCD4}"/>
          </ac:spMkLst>
        </pc:spChg>
        <pc:spChg chg="mod">
          <ac:chgData name="Joel Waymack" userId="fef3c4ff-ce6f-4133-8f8d-db194b4c99df" providerId="ADAL" clId="{B1775F2C-95FE-4453-9C16-427B51A2BD86}" dt="2022-02-07T15:45:16.992" v="208" actId="1076"/>
          <ac:spMkLst>
            <pc:docMk/>
            <pc:sldMk cId="92773590" sldId="2076138468"/>
            <ac:spMk id="24" creationId="{F87043AA-A8C0-4436-A68C-066671263920}"/>
          </ac:spMkLst>
        </pc:spChg>
        <pc:spChg chg="mod">
          <ac:chgData name="Joel Waymack" userId="fef3c4ff-ce6f-4133-8f8d-db194b4c99df" providerId="ADAL" clId="{B1775F2C-95FE-4453-9C16-427B51A2BD86}" dt="2022-02-07T15:45:16.992" v="208" actId="1076"/>
          <ac:spMkLst>
            <pc:docMk/>
            <pc:sldMk cId="92773590" sldId="2076138468"/>
            <ac:spMk id="28" creationId="{6E5B1544-D3B5-43EE-9BF7-A49B31FDBA1D}"/>
          </ac:spMkLst>
        </pc:spChg>
        <pc:grpChg chg="add mod">
          <ac:chgData name="Joel Waymack" userId="fef3c4ff-ce6f-4133-8f8d-db194b4c99df" providerId="ADAL" clId="{B1775F2C-95FE-4453-9C16-427B51A2BD86}" dt="2022-02-07T14:07:37.675" v="148"/>
          <ac:grpSpMkLst>
            <pc:docMk/>
            <pc:sldMk cId="92773590" sldId="2076138468"/>
            <ac:grpSpMk id="14" creationId="{CC7A96EB-39AD-469E-94C9-037C57C55498}"/>
          </ac:grpSpMkLst>
        </pc:grpChg>
        <pc:picChg chg="mod">
          <ac:chgData name="Joel Waymack" userId="fef3c4ff-ce6f-4133-8f8d-db194b4c99df" providerId="ADAL" clId="{B1775F2C-95FE-4453-9C16-427B51A2BD86}" dt="2022-02-07T13:56:50.520" v="0" actId="14826"/>
          <ac:picMkLst>
            <pc:docMk/>
            <pc:sldMk cId="92773590" sldId="2076138468"/>
            <ac:picMk id="6" creationId="{A0CE3C7F-81C5-4D3A-B94F-43D25D272741}"/>
          </ac:picMkLst>
        </pc:picChg>
        <pc:picChg chg="mod">
          <ac:chgData name="Joel Waymack" userId="fef3c4ff-ce6f-4133-8f8d-db194b4c99df" providerId="ADAL" clId="{B1775F2C-95FE-4453-9C16-427B51A2BD86}" dt="2022-02-07T15:45:16.992" v="208" actId="1076"/>
          <ac:picMkLst>
            <pc:docMk/>
            <pc:sldMk cId="92773590" sldId="2076138468"/>
            <ac:picMk id="13" creationId="{F9E0B09C-2D94-4B2E-AACB-1D8466E85F14}"/>
          </ac:picMkLst>
        </pc:picChg>
        <pc:picChg chg="mod">
          <ac:chgData name="Joel Waymack" userId="fef3c4ff-ce6f-4133-8f8d-db194b4c99df" providerId="ADAL" clId="{B1775F2C-95FE-4453-9C16-427B51A2BD86}" dt="2022-02-07T15:45:16.992" v="208" actId="1076"/>
          <ac:picMkLst>
            <pc:docMk/>
            <pc:sldMk cId="92773590" sldId="2076138468"/>
            <ac:picMk id="15" creationId="{19B443EF-13DC-4BE2-B14B-15A821F41124}"/>
          </ac:picMkLst>
        </pc:picChg>
        <pc:picChg chg="mod">
          <ac:chgData name="Joel Waymack" userId="fef3c4ff-ce6f-4133-8f8d-db194b4c99df" providerId="ADAL" clId="{B1775F2C-95FE-4453-9C16-427B51A2BD86}" dt="2022-02-07T14:07:37.675" v="148"/>
          <ac:picMkLst>
            <pc:docMk/>
            <pc:sldMk cId="92773590" sldId="2076138468"/>
            <ac:picMk id="16" creationId="{0D0AAA5F-13DB-44AB-950E-62B4125CBC65}"/>
          </ac:picMkLst>
        </pc:picChg>
        <pc:picChg chg="del">
          <ac:chgData name="Joel Waymack" userId="fef3c4ff-ce6f-4133-8f8d-db194b4c99df" providerId="ADAL" clId="{B1775F2C-95FE-4453-9C16-427B51A2BD86}" dt="2022-02-07T14:07:37.391" v="147" actId="478"/>
          <ac:picMkLst>
            <pc:docMk/>
            <pc:sldMk cId="92773590" sldId="2076138468"/>
            <ac:picMk id="17" creationId="{A4401E5A-EBFC-4F0B-A55F-81741105287E}"/>
          </ac:picMkLst>
        </pc:picChg>
        <pc:picChg chg="mod">
          <ac:chgData name="Joel Waymack" userId="fef3c4ff-ce6f-4133-8f8d-db194b4c99df" providerId="ADAL" clId="{B1775F2C-95FE-4453-9C16-427B51A2BD86}" dt="2022-02-07T15:45:16.992" v="208" actId="1076"/>
          <ac:picMkLst>
            <pc:docMk/>
            <pc:sldMk cId="92773590" sldId="2076138468"/>
            <ac:picMk id="19" creationId="{924065D1-A89D-4719-BBED-1319B8F849F1}"/>
          </ac:picMkLst>
        </pc:picChg>
      </pc:sldChg>
      <pc:sldChg chg="addSp delSp modSp del mod">
        <pc:chgData name="Joel Waymack" userId="fef3c4ff-ce6f-4133-8f8d-db194b4c99df" providerId="ADAL" clId="{B1775F2C-95FE-4453-9C16-427B51A2BD86}" dt="2022-02-07T15:44:30.573" v="205" actId="47"/>
        <pc:sldMkLst>
          <pc:docMk/>
          <pc:sldMk cId="543965601" sldId="2076138471"/>
        </pc:sldMkLst>
        <pc:spChg chg="mod">
          <ac:chgData name="Joel Waymack" userId="fef3c4ff-ce6f-4133-8f8d-db194b4c99df" providerId="ADAL" clId="{B1775F2C-95FE-4453-9C16-427B51A2BD86}" dt="2022-02-07T13:59:54.341" v="54" actId="20577"/>
          <ac:spMkLst>
            <pc:docMk/>
            <pc:sldMk cId="543965601" sldId="2076138471"/>
            <ac:spMk id="4" creationId="{DC3EE3E9-3CDB-1140-9929-C6FA41835A90}"/>
          </ac:spMkLst>
        </pc:spChg>
        <pc:spChg chg="add del">
          <ac:chgData name="Joel Waymack" userId="fef3c4ff-ce6f-4133-8f8d-db194b4c99df" providerId="ADAL" clId="{B1775F2C-95FE-4453-9C16-427B51A2BD86}" dt="2022-02-07T14:03:09.737" v="77" actId="22"/>
          <ac:spMkLst>
            <pc:docMk/>
            <pc:sldMk cId="543965601" sldId="2076138471"/>
            <ac:spMk id="6" creationId="{643D9409-6F94-4370-AFE8-30DA1204F4BA}"/>
          </ac:spMkLst>
        </pc:spChg>
        <pc:spChg chg="add del">
          <ac:chgData name="Joel Waymack" userId="fef3c4ff-ce6f-4133-8f8d-db194b4c99df" providerId="ADAL" clId="{B1775F2C-95FE-4453-9C16-427B51A2BD86}" dt="2022-02-07T14:03:09.737" v="77" actId="22"/>
          <ac:spMkLst>
            <pc:docMk/>
            <pc:sldMk cId="543965601" sldId="2076138471"/>
            <ac:spMk id="7" creationId="{A690A2CE-98C8-44B2-A8F5-AE1B163E4107}"/>
          </ac:spMkLst>
        </pc:spChg>
        <pc:spChg chg="add del">
          <ac:chgData name="Joel Waymack" userId="fef3c4ff-ce6f-4133-8f8d-db194b4c99df" providerId="ADAL" clId="{B1775F2C-95FE-4453-9C16-427B51A2BD86}" dt="2022-02-07T14:03:06.331" v="72" actId="22"/>
          <ac:spMkLst>
            <pc:docMk/>
            <pc:sldMk cId="543965601" sldId="2076138471"/>
            <ac:spMk id="8" creationId="{913ECA6C-4F98-48EC-86DF-5DF9D79A5A20}"/>
          </ac:spMkLst>
        </pc:spChg>
        <pc:spChg chg="add del mod">
          <ac:chgData name="Joel Waymack" userId="fef3c4ff-ce6f-4133-8f8d-db194b4c99df" providerId="ADAL" clId="{B1775F2C-95FE-4453-9C16-427B51A2BD86}" dt="2022-02-07T14:03:09.298" v="76" actId="1076"/>
          <ac:spMkLst>
            <pc:docMk/>
            <pc:sldMk cId="543965601" sldId="2076138471"/>
            <ac:spMk id="21" creationId="{C715A1A4-CD97-472A-896A-2D78E409FCD4}"/>
          </ac:spMkLst>
        </pc:spChg>
        <pc:spChg chg="add del mod">
          <ac:chgData name="Joel Waymack" userId="fef3c4ff-ce6f-4133-8f8d-db194b4c99df" providerId="ADAL" clId="{B1775F2C-95FE-4453-9C16-427B51A2BD86}" dt="2022-02-07T14:03:06.331" v="72" actId="22"/>
          <ac:spMkLst>
            <pc:docMk/>
            <pc:sldMk cId="543965601" sldId="2076138471"/>
            <ac:spMk id="25" creationId="{C58DEBD0-E4C6-4CC0-85CC-18A3F57FEAD4}"/>
          </ac:spMkLst>
        </pc:spChg>
        <pc:spChg chg="add del mod">
          <ac:chgData name="Joel Waymack" userId="fef3c4ff-ce6f-4133-8f8d-db194b4c99df" providerId="ADAL" clId="{B1775F2C-95FE-4453-9C16-427B51A2BD86}" dt="2022-02-07T14:03:06.331" v="72" actId="22"/>
          <ac:spMkLst>
            <pc:docMk/>
            <pc:sldMk cId="543965601" sldId="2076138471"/>
            <ac:spMk id="27" creationId="{0A2FA541-FE88-4F47-A47A-E59DA9F9B621}"/>
          </ac:spMkLst>
        </pc:spChg>
        <pc:spChg chg="add del">
          <ac:chgData name="Joel Waymack" userId="fef3c4ff-ce6f-4133-8f8d-db194b4c99df" providerId="ADAL" clId="{B1775F2C-95FE-4453-9C16-427B51A2BD86}" dt="2022-02-07T14:03:10.271" v="78" actId="478"/>
          <ac:spMkLst>
            <pc:docMk/>
            <pc:sldMk cId="543965601" sldId="2076138471"/>
            <ac:spMk id="28" creationId="{6E5B1544-D3B5-43EE-9BF7-A49B31FDBA1D}"/>
          </ac:spMkLst>
        </pc:spChg>
        <pc:spChg chg="mod">
          <ac:chgData name="Joel Waymack" userId="fef3c4ff-ce6f-4133-8f8d-db194b4c99df" providerId="ADAL" clId="{B1775F2C-95FE-4453-9C16-427B51A2BD86}" dt="2022-02-07T14:06:05.202" v="120"/>
          <ac:spMkLst>
            <pc:docMk/>
            <pc:sldMk cId="543965601" sldId="2076138471"/>
            <ac:spMk id="34" creationId="{FE11E115-4CE8-4DD5-A429-1A5B136215D7}"/>
          </ac:spMkLst>
        </pc:spChg>
        <pc:spChg chg="add mod">
          <ac:chgData name="Joel Waymack" userId="fef3c4ff-ce6f-4133-8f8d-db194b4c99df" providerId="ADAL" clId="{B1775F2C-95FE-4453-9C16-427B51A2BD86}" dt="2022-02-07T14:08:47.213" v="149" actId="207"/>
          <ac:spMkLst>
            <pc:docMk/>
            <pc:sldMk cId="543965601" sldId="2076138471"/>
            <ac:spMk id="37" creationId="{D393E8F2-3FEB-480D-8CFA-9A30181A4D93}"/>
          </ac:spMkLst>
        </pc:spChg>
        <pc:grpChg chg="add del mod">
          <ac:chgData name="Joel Waymack" userId="fef3c4ff-ce6f-4133-8f8d-db194b4c99df" providerId="ADAL" clId="{B1775F2C-95FE-4453-9C16-427B51A2BD86}" dt="2022-02-07T14:06:20.318" v="123" actId="478"/>
          <ac:grpSpMkLst>
            <pc:docMk/>
            <pc:sldMk cId="543965601" sldId="2076138471"/>
            <ac:grpSpMk id="32" creationId="{C69D080E-DC18-45D9-8A1B-1191BD77E0F2}"/>
          </ac:grpSpMkLst>
        </pc:grpChg>
        <pc:grpChg chg="add mod">
          <ac:chgData name="Joel Waymack" userId="fef3c4ff-ce6f-4133-8f8d-db194b4c99df" providerId="ADAL" clId="{B1775F2C-95FE-4453-9C16-427B51A2BD86}" dt="2022-02-07T14:07:24.669" v="146" actId="1076"/>
          <ac:grpSpMkLst>
            <pc:docMk/>
            <pc:sldMk cId="543965601" sldId="2076138471"/>
            <ac:grpSpMk id="38" creationId="{858A6B24-2EE5-4D8D-B97E-5B5DBFDA4A93}"/>
          </ac:grpSpMkLst>
        </pc:grpChg>
        <pc:picChg chg="add del">
          <ac:chgData name="Joel Waymack" userId="fef3c4ff-ce6f-4133-8f8d-db194b4c99df" providerId="ADAL" clId="{B1775F2C-95FE-4453-9C16-427B51A2BD86}" dt="2022-02-07T14:03:09.737" v="77" actId="22"/>
          <ac:picMkLst>
            <pc:docMk/>
            <pc:sldMk cId="543965601" sldId="2076138471"/>
            <ac:picMk id="2" creationId="{EC21E242-681E-4150-A428-4C41A39290BC}"/>
          </ac:picMkLst>
        </pc:picChg>
        <pc:picChg chg="add del">
          <ac:chgData name="Joel Waymack" userId="fef3c4ff-ce6f-4133-8f8d-db194b4c99df" providerId="ADAL" clId="{B1775F2C-95FE-4453-9C16-427B51A2BD86}" dt="2022-02-07T14:03:09.737" v="77" actId="22"/>
          <ac:picMkLst>
            <pc:docMk/>
            <pc:sldMk cId="543965601" sldId="2076138471"/>
            <ac:picMk id="5" creationId="{2D1C1F7D-11C2-4666-8B20-36070B2AFF54}"/>
          </ac:picMkLst>
        </pc:picChg>
        <pc:picChg chg="add del">
          <ac:chgData name="Joel Waymack" userId="fef3c4ff-ce6f-4133-8f8d-db194b4c99df" providerId="ADAL" clId="{B1775F2C-95FE-4453-9C16-427B51A2BD86}" dt="2022-02-07T14:03:06.331" v="72" actId="22"/>
          <ac:picMkLst>
            <pc:docMk/>
            <pc:sldMk cId="543965601" sldId="2076138471"/>
            <ac:picMk id="9" creationId="{D1966720-4287-4628-BA6B-DD47E67AADA9}"/>
          </ac:picMkLst>
        </pc:picChg>
        <pc:picChg chg="add del">
          <ac:chgData name="Joel Waymack" userId="fef3c4ff-ce6f-4133-8f8d-db194b4c99df" providerId="ADAL" clId="{B1775F2C-95FE-4453-9C16-427B51A2BD86}" dt="2022-02-07T14:03:06.331" v="72" actId="22"/>
          <ac:picMkLst>
            <pc:docMk/>
            <pc:sldMk cId="543965601" sldId="2076138471"/>
            <ac:picMk id="11" creationId="{83E9D725-608B-41E0-8408-7DF3E1F86046}"/>
          </ac:picMkLst>
        </pc:picChg>
        <pc:picChg chg="add del">
          <ac:chgData name="Joel Waymack" userId="fef3c4ff-ce6f-4133-8f8d-db194b4c99df" providerId="ADAL" clId="{B1775F2C-95FE-4453-9C16-427B51A2BD86}" dt="2022-02-07T14:03:06.331" v="72" actId="22"/>
          <ac:picMkLst>
            <pc:docMk/>
            <pc:sldMk cId="543965601" sldId="2076138471"/>
            <ac:picMk id="13" creationId="{4170258F-B0AB-4544-BD4D-D69F4CADD82B}"/>
          </ac:picMkLst>
        </pc:picChg>
        <pc:picChg chg="add del mod">
          <ac:chgData name="Joel Waymack" userId="fef3c4ff-ce6f-4133-8f8d-db194b4c99df" providerId="ADAL" clId="{B1775F2C-95FE-4453-9C16-427B51A2BD86}" dt="2022-02-07T14:03:09.298" v="76" actId="1076"/>
          <ac:picMkLst>
            <pc:docMk/>
            <pc:sldMk cId="543965601" sldId="2076138471"/>
            <ac:picMk id="15" creationId="{19B443EF-13DC-4BE2-B14B-15A821F41124}"/>
          </ac:picMkLst>
        </pc:picChg>
        <pc:picChg chg="del">
          <ac:chgData name="Joel Waymack" userId="fef3c4ff-ce6f-4133-8f8d-db194b4c99df" providerId="ADAL" clId="{B1775F2C-95FE-4453-9C16-427B51A2BD86}" dt="2022-02-07T14:05:52.586" v="116" actId="478"/>
          <ac:picMkLst>
            <pc:docMk/>
            <pc:sldMk cId="543965601" sldId="2076138471"/>
            <ac:picMk id="17" creationId="{A4401E5A-EBFC-4F0B-A55F-81741105287E}"/>
          </ac:picMkLst>
        </pc:picChg>
        <pc:picChg chg="add del">
          <ac:chgData name="Joel Waymack" userId="fef3c4ff-ce6f-4133-8f8d-db194b4c99df" providerId="ADAL" clId="{B1775F2C-95FE-4453-9C16-427B51A2BD86}" dt="2022-02-07T14:03:10.271" v="78" actId="478"/>
          <ac:picMkLst>
            <pc:docMk/>
            <pc:sldMk cId="543965601" sldId="2076138471"/>
            <ac:picMk id="19" creationId="{924065D1-A89D-4719-BBED-1319B8F849F1}"/>
          </ac:picMkLst>
        </pc:picChg>
        <pc:picChg chg="add del mod">
          <ac:chgData name="Joel Waymack" userId="fef3c4ff-ce6f-4133-8f8d-db194b4c99df" providerId="ADAL" clId="{B1775F2C-95FE-4453-9C16-427B51A2BD86}" dt="2022-02-07T14:05:57.498" v="119" actId="478"/>
          <ac:picMkLst>
            <pc:docMk/>
            <pc:sldMk cId="543965601" sldId="2076138471"/>
            <ac:picMk id="31" creationId="{E95E18B2-1EF5-4E74-AB80-395D367FE4A3}"/>
          </ac:picMkLst>
        </pc:picChg>
        <pc:picChg chg="mod">
          <ac:chgData name="Joel Waymack" userId="fef3c4ff-ce6f-4133-8f8d-db194b4c99df" providerId="ADAL" clId="{B1775F2C-95FE-4453-9C16-427B51A2BD86}" dt="2022-02-07T14:06:05.202" v="120"/>
          <ac:picMkLst>
            <pc:docMk/>
            <pc:sldMk cId="543965601" sldId="2076138471"/>
            <ac:picMk id="33" creationId="{71B1CBA6-5382-4B5A-B4F2-B45181DA32B6}"/>
          </ac:picMkLst>
        </pc:picChg>
        <pc:picChg chg="add mod">
          <ac:chgData name="Joel Waymack" userId="fef3c4ff-ce6f-4133-8f8d-db194b4c99df" providerId="ADAL" clId="{B1775F2C-95FE-4453-9C16-427B51A2BD86}" dt="2022-02-07T14:06:30.513" v="127" actId="1076"/>
          <ac:picMkLst>
            <pc:docMk/>
            <pc:sldMk cId="543965601" sldId="2076138471"/>
            <ac:picMk id="36" creationId="{3CF58EE1-418C-48E0-8277-305C77E94F1F}"/>
          </ac:picMkLst>
        </pc:picChg>
      </pc:sldChg>
      <pc:sldChg chg="del">
        <pc:chgData name="Joel Waymack" userId="fef3c4ff-ce6f-4133-8f8d-db194b4c99df" providerId="ADAL" clId="{B1775F2C-95FE-4453-9C16-427B51A2BD86}" dt="2022-02-07T15:41:59.630" v="202" actId="47"/>
        <pc:sldMkLst>
          <pc:docMk/>
          <pc:sldMk cId="1698301831" sldId="2141411282"/>
        </pc:sldMkLst>
      </pc:sldChg>
      <pc:sldChg chg="del ord">
        <pc:chgData name="Joel Waymack" userId="fef3c4ff-ce6f-4133-8f8d-db194b4c99df" providerId="ADAL" clId="{B1775F2C-95FE-4453-9C16-427B51A2BD86}" dt="2022-02-07T15:56:00.408" v="769" actId="47"/>
        <pc:sldMkLst>
          <pc:docMk/>
          <pc:sldMk cId="1084522500" sldId="2141411283"/>
        </pc:sldMkLst>
      </pc:sldChg>
      <pc:sldChg chg="addSp delSp modSp del mod modNotesTx">
        <pc:chgData name="Joel Waymack" userId="fef3c4ff-ce6f-4133-8f8d-db194b4c99df" providerId="ADAL" clId="{B1775F2C-95FE-4453-9C16-427B51A2BD86}" dt="2022-02-07T16:00:58.455" v="903" actId="47"/>
        <pc:sldMkLst>
          <pc:docMk/>
          <pc:sldMk cId="242437821" sldId="2141411285"/>
        </pc:sldMkLst>
        <pc:spChg chg="mod">
          <ac:chgData name="Joel Waymack" userId="fef3c4ff-ce6f-4133-8f8d-db194b4c99df" providerId="ADAL" clId="{B1775F2C-95FE-4453-9C16-427B51A2BD86}" dt="2022-02-07T14:20:33.922" v="168" actId="20577"/>
          <ac:spMkLst>
            <pc:docMk/>
            <pc:sldMk cId="242437821" sldId="2141411285"/>
            <ac:spMk id="2" creationId="{1B1FE2A5-4566-4267-9DEE-F7DE34877407}"/>
          </ac:spMkLst>
        </pc:spChg>
        <pc:spChg chg="del mod">
          <ac:chgData name="Joel Waymack" userId="fef3c4ff-ce6f-4133-8f8d-db194b4c99df" providerId="ADAL" clId="{B1775F2C-95FE-4453-9C16-427B51A2BD86}" dt="2022-02-07T15:57:05.168" v="783" actId="21"/>
          <ac:spMkLst>
            <pc:docMk/>
            <pc:sldMk cId="242437821" sldId="2141411285"/>
            <ac:spMk id="3" creationId="{4BD33CA7-411E-4A32-9EA1-F9F12C53E4AF}"/>
          </ac:spMkLst>
        </pc:spChg>
        <pc:spChg chg="del mod">
          <ac:chgData name="Joel Waymack" userId="fef3c4ff-ce6f-4133-8f8d-db194b4c99df" providerId="ADAL" clId="{B1775F2C-95FE-4453-9C16-427B51A2BD86}" dt="2022-02-07T14:17:25.876" v="153" actId="478"/>
          <ac:spMkLst>
            <pc:docMk/>
            <pc:sldMk cId="242437821" sldId="2141411285"/>
            <ac:spMk id="4" creationId="{1EC8EA7B-37B8-42BC-BBF3-D83A8B78356C}"/>
          </ac:spMkLst>
        </pc:spChg>
        <pc:spChg chg="del mod">
          <ac:chgData name="Joel Waymack" userId="fef3c4ff-ce6f-4133-8f8d-db194b4c99df" providerId="ADAL" clId="{B1775F2C-95FE-4453-9C16-427B51A2BD86}" dt="2022-02-07T15:57:05.168" v="783" actId="21"/>
          <ac:spMkLst>
            <pc:docMk/>
            <pc:sldMk cId="242437821" sldId="2141411285"/>
            <ac:spMk id="5" creationId="{74A0978E-20AF-45FA-AAA9-CA90CC2D24F0}"/>
          </ac:spMkLst>
        </pc:spChg>
        <pc:spChg chg="del">
          <ac:chgData name="Joel Waymack" userId="fef3c4ff-ce6f-4133-8f8d-db194b4c99df" providerId="ADAL" clId="{B1775F2C-95FE-4453-9C16-427B51A2BD86}" dt="2022-02-07T14:17:31.808" v="155" actId="478"/>
          <ac:spMkLst>
            <pc:docMk/>
            <pc:sldMk cId="242437821" sldId="2141411285"/>
            <ac:spMk id="6" creationId="{47220867-DC32-499F-9AB0-A5DAF4256771}"/>
          </ac:spMkLst>
        </pc:spChg>
        <pc:spChg chg="del mod">
          <ac:chgData name="Joel Waymack" userId="fef3c4ff-ce6f-4133-8f8d-db194b4c99df" providerId="ADAL" clId="{B1775F2C-95FE-4453-9C16-427B51A2BD86}" dt="2022-02-07T15:57:05.168" v="783" actId="21"/>
          <ac:spMkLst>
            <pc:docMk/>
            <pc:sldMk cId="242437821" sldId="2141411285"/>
            <ac:spMk id="7" creationId="{41DC95DD-A082-4D2F-A6DC-5478AE24A6C8}"/>
          </ac:spMkLst>
        </pc:spChg>
        <pc:spChg chg="del">
          <ac:chgData name="Joel Waymack" userId="fef3c4ff-ce6f-4133-8f8d-db194b4c99df" providerId="ADAL" clId="{B1775F2C-95FE-4453-9C16-427B51A2BD86}" dt="2022-02-07T14:17:34.915" v="157" actId="478"/>
          <ac:spMkLst>
            <pc:docMk/>
            <pc:sldMk cId="242437821" sldId="2141411285"/>
            <ac:spMk id="8" creationId="{7CC501F7-0C86-4FEE-9599-347E02FBE3D7}"/>
          </ac:spMkLst>
        </pc:spChg>
        <pc:spChg chg="del mod">
          <ac:chgData name="Joel Waymack" userId="fef3c4ff-ce6f-4133-8f8d-db194b4c99df" providerId="ADAL" clId="{B1775F2C-95FE-4453-9C16-427B51A2BD86}" dt="2022-02-07T15:57:05.168" v="783" actId="21"/>
          <ac:spMkLst>
            <pc:docMk/>
            <pc:sldMk cId="242437821" sldId="2141411285"/>
            <ac:spMk id="9" creationId="{E5547762-AD3F-4515-AC91-CEBEA1C509AA}"/>
          </ac:spMkLst>
        </pc:spChg>
        <pc:spChg chg="del mod">
          <ac:chgData name="Joel Waymack" userId="fef3c4ff-ce6f-4133-8f8d-db194b4c99df" providerId="ADAL" clId="{B1775F2C-95FE-4453-9C16-427B51A2BD86}" dt="2022-02-07T14:17:39.210" v="160" actId="478"/>
          <ac:spMkLst>
            <pc:docMk/>
            <pc:sldMk cId="242437821" sldId="2141411285"/>
            <ac:spMk id="10" creationId="{FC11C3EE-83DF-4E1A-952B-48FB1ECBA850}"/>
          </ac:spMkLst>
        </pc:spChg>
        <pc:spChg chg="add del mod">
          <ac:chgData name="Joel Waymack" userId="fef3c4ff-ce6f-4133-8f8d-db194b4c99df" providerId="ADAL" clId="{B1775F2C-95FE-4453-9C16-427B51A2BD86}" dt="2022-02-07T14:17:28.900" v="154" actId="478"/>
          <ac:spMkLst>
            <pc:docMk/>
            <pc:sldMk cId="242437821" sldId="2141411285"/>
            <ac:spMk id="12" creationId="{48C6A294-743B-476C-B1F4-032A551ADF9A}"/>
          </ac:spMkLst>
        </pc:spChg>
        <pc:spChg chg="add del mod">
          <ac:chgData name="Joel Waymack" userId="fef3c4ff-ce6f-4133-8f8d-db194b4c99df" providerId="ADAL" clId="{B1775F2C-95FE-4453-9C16-427B51A2BD86}" dt="2022-02-07T14:17:33.406" v="156" actId="478"/>
          <ac:spMkLst>
            <pc:docMk/>
            <pc:sldMk cId="242437821" sldId="2141411285"/>
            <ac:spMk id="14" creationId="{0BD09852-B371-4D79-8AD2-C853EAE3D236}"/>
          </ac:spMkLst>
        </pc:spChg>
        <pc:spChg chg="add del mod">
          <ac:chgData name="Joel Waymack" userId="fef3c4ff-ce6f-4133-8f8d-db194b4c99df" providerId="ADAL" clId="{B1775F2C-95FE-4453-9C16-427B51A2BD86}" dt="2022-02-07T14:17:36.398" v="158" actId="478"/>
          <ac:spMkLst>
            <pc:docMk/>
            <pc:sldMk cId="242437821" sldId="2141411285"/>
            <ac:spMk id="16" creationId="{E635055F-D373-4684-A180-47B2B288836F}"/>
          </ac:spMkLst>
        </pc:spChg>
        <pc:spChg chg="add del mod">
          <ac:chgData name="Joel Waymack" userId="fef3c4ff-ce6f-4133-8f8d-db194b4c99df" providerId="ADAL" clId="{B1775F2C-95FE-4453-9C16-427B51A2BD86}" dt="2022-02-07T14:17:41.296" v="161" actId="478"/>
          <ac:spMkLst>
            <pc:docMk/>
            <pc:sldMk cId="242437821" sldId="2141411285"/>
            <ac:spMk id="18" creationId="{07DC0E59-AB8D-4E7E-A1FF-F2138A304D6C}"/>
          </ac:spMkLst>
        </pc:spChg>
        <pc:spChg chg="add mod">
          <ac:chgData name="Joel Waymack" userId="fef3c4ff-ce6f-4133-8f8d-db194b4c99df" providerId="ADAL" clId="{B1775F2C-95FE-4453-9C16-427B51A2BD86}" dt="2022-02-07T15:57:05.168" v="783" actId="21"/>
          <ac:spMkLst>
            <pc:docMk/>
            <pc:sldMk cId="242437821" sldId="2141411285"/>
            <ac:spMk id="32" creationId="{161BA1E2-CA7D-4F7A-9286-D906C0490A43}"/>
          </ac:spMkLst>
        </pc:spChg>
        <pc:spChg chg="add mod">
          <ac:chgData name="Joel Waymack" userId="fef3c4ff-ce6f-4133-8f8d-db194b4c99df" providerId="ADAL" clId="{B1775F2C-95FE-4453-9C16-427B51A2BD86}" dt="2022-02-07T15:57:05.168" v="783" actId="21"/>
          <ac:spMkLst>
            <pc:docMk/>
            <pc:sldMk cId="242437821" sldId="2141411285"/>
            <ac:spMk id="34" creationId="{0BE39F55-C3F6-4409-AB0A-63F0106F890A}"/>
          </ac:spMkLst>
        </pc:spChg>
        <pc:spChg chg="add mod">
          <ac:chgData name="Joel Waymack" userId="fef3c4ff-ce6f-4133-8f8d-db194b4c99df" providerId="ADAL" clId="{B1775F2C-95FE-4453-9C16-427B51A2BD86}" dt="2022-02-07T15:57:05.168" v="783" actId="21"/>
          <ac:spMkLst>
            <pc:docMk/>
            <pc:sldMk cId="242437821" sldId="2141411285"/>
            <ac:spMk id="36" creationId="{E3B82CAF-FF9A-4B79-A864-950E161F9151}"/>
          </ac:spMkLst>
        </pc:spChg>
        <pc:spChg chg="add mod">
          <ac:chgData name="Joel Waymack" userId="fef3c4ff-ce6f-4133-8f8d-db194b4c99df" providerId="ADAL" clId="{B1775F2C-95FE-4453-9C16-427B51A2BD86}" dt="2022-02-07T15:57:05.168" v="783" actId="21"/>
          <ac:spMkLst>
            <pc:docMk/>
            <pc:sldMk cId="242437821" sldId="2141411285"/>
            <ac:spMk id="38" creationId="{017767F9-3523-42FE-86E0-401280DDBEF1}"/>
          </ac:spMkLst>
        </pc:spChg>
        <pc:picChg chg="add del mod">
          <ac:chgData name="Joel Waymack" userId="fef3c4ff-ce6f-4133-8f8d-db194b4c99df" providerId="ADAL" clId="{B1775F2C-95FE-4453-9C16-427B51A2BD86}" dt="2022-02-07T15:57:05.168" v="783" actId="21"/>
          <ac:picMkLst>
            <pc:docMk/>
            <pc:sldMk cId="242437821" sldId="2141411285"/>
            <ac:picMk id="20" creationId="{D3525ECD-DD05-45B3-BEE1-9665D95593A0}"/>
          </ac:picMkLst>
        </pc:picChg>
        <pc:picChg chg="add del mod">
          <ac:chgData name="Joel Waymack" userId="fef3c4ff-ce6f-4133-8f8d-db194b4c99df" providerId="ADAL" clId="{B1775F2C-95FE-4453-9C16-427B51A2BD86}" dt="2022-02-07T15:57:05.168" v="783" actId="21"/>
          <ac:picMkLst>
            <pc:docMk/>
            <pc:sldMk cId="242437821" sldId="2141411285"/>
            <ac:picMk id="22" creationId="{C46231BC-C622-41E2-9FE0-6C88473052AA}"/>
          </ac:picMkLst>
        </pc:picChg>
        <pc:picChg chg="add del mod">
          <ac:chgData name="Joel Waymack" userId="fef3c4ff-ce6f-4133-8f8d-db194b4c99df" providerId="ADAL" clId="{B1775F2C-95FE-4453-9C16-427B51A2BD86}" dt="2022-02-07T15:57:05.168" v="783" actId="21"/>
          <ac:picMkLst>
            <pc:docMk/>
            <pc:sldMk cId="242437821" sldId="2141411285"/>
            <ac:picMk id="24" creationId="{59ACBE7F-8605-41FA-A4C5-2B5AEE235B86}"/>
          </ac:picMkLst>
        </pc:picChg>
        <pc:picChg chg="add del mod">
          <ac:chgData name="Joel Waymack" userId="fef3c4ff-ce6f-4133-8f8d-db194b4c99df" providerId="ADAL" clId="{B1775F2C-95FE-4453-9C16-427B51A2BD86}" dt="2022-02-07T14:28:40.850" v="189" actId="478"/>
          <ac:picMkLst>
            <pc:docMk/>
            <pc:sldMk cId="242437821" sldId="2141411285"/>
            <ac:picMk id="26" creationId="{04A056D4-E727-4234-B555-A4F6DA436447}"/>
          </ac:picMkLst>
        </pc:picChg>
        <pc:picChg chg="add del mod">
          <ac:chgData name="Joel Waymack" userId="fef3c4ff-ce6f-4133-8f8d-db194b4c99df" providerId="ADAL" clId="{B1775F2C-95FE-4453-9C16-427B51A2BD86}" dt="2022-02-07T14:33:42.242" v="195" actId="478"/>
          <ac:picMkLst>
            <pc:docMk/>
            <pc:sldMk cId="242437821" sldId="2141411285"/>
            <ac:picMk id="28" creationId="{0D2D5671-5865-4B65-A1EF-A0C5A64878B4}"/>
          </ac:picMkLst>
        </pc:picChg>
        <pc:picChg chg="add del mod">
          <ac:chgData name="Joel Waymack" userId="fef3c4ff-ce6f-4133-8f8d-db194b4c99df" providerId="ADAL" clId="{B1775F2C-95FE-4453-9C16-427B51A2BD86}" dt="2022-02-07T15:57:05.168" v="783" actId="21"/>
          <ac:picMkLst>
            <pc:docMk/>
            <pc:sldMk cId="242437821" sldId="2141411285"/>
            <ac:picMk id="30" creationId="{FADE08E9-505F-4CDF-80B7-CC3A6CE9CC3C}"/>
          </ac:picMkLst>
        </pc:picChg>
      </pc:sldChg>
      <pc:sldChg chg="addSp delSp modSp new mod ord modNotesTx">
        <pc:chgData name="Joel Waymack" userId="fef3c4ff-ce6f-4133-8f8d-db194b4c99df" providerId="ADAL" clId="{B1775F2C-95FE-4453-9C16-427B51A2BD86}" dt="2022-02-07T15:55:56.281" v="768" actId="20577"/>
        <pc:sldMkLst>
          <pc:docMk/>
          <pc:sldMk cId="3029842372" sldId="2141411286"/>
        </pc:sldMkLst>
        <pc:spChg chg="del">
          <ac:chgData name="Joel Waymack" userId="fef3c4ff-ce6f-4133-8f8d-db194b4c99df" providerId="ADAL" clId="{B1775F2C-95FE-4453-9C16-427B51A2BD86}" dt="2022-02-07T15:52:23.323" v="376"/>
          <ac:spMkLst>
            <pc:docMk/>
            <pc:sldMk cId="3029842372" sldId="2141411286"/>
            <ac:spMk id="2" creationId="{781BB7A8-85D4-4F2D-8433-6B6C4F07D268}"/>
          </ac:spMkLst>
        </pc:spChg>
        <pc:spChg chg="mod">
          <ac:chgData name="Joel Waymack" userId="fef3c4ff-ce6f-4133-8f8d-db194b4c99df" providerId="ADAL" clId="{B1775F2C-95FE-4453-9C16-427B51A2BD86}" dt="2022-02-07T15:53:12.683" v="397" actId="20577"/>
          <ac:spMkLst>
            <pc:docMk/>
            <pc:sldMk cId="3029842372" sldId="2141411286"/>
            <ac:spMk id="3" creationId="{55E8D625-6D8E-4D8A-8BC4-77B8A8D4E78A}"/>
          </ac:spMkLst>
        </pc:spChg>
        <pc:picChg chg="add mod">
          <ac:chgData name="Joel Waymack" userId="fef3c4ff-ce6f-4133-8f8d-db194b4c99df" providerId="ADAL" clId="{B1775F2C-95FE-4453-9C16-427B51A2BD86}" dt="2022-02-07T15:52:30.003" v="377" actId="27614"/>
          <ac:picMkLst>
            <pc:docMk/>
            <pc:sldMk cId="3029842372" sldId="2141411286"/>
            <ac:picMk id="5" creationId="{103D599A-B83E-48AC-896B-EB7326F63B20}"/>
          </ac:picMkLst>
        </pc:picChg>
        <pc:picChg chg="add mod">
          <ac:chgData name="Joel Waymack" userId="fef3c4ff-ce6f-4133-8f8d-db194b4c99df" providerId="ADAL" clId="{B1775F2C-95FE-4453-9C16-427B51A2BD86}" dt="2022-02-07T15:53:22.015" v="398" actId="1076"/>
          <ac:picMkLst>
            <pc:docMk/>
            <pc:sldMk cId="3029842372" sldId="2141411286"/>
            <ac:picMk id="7" creationId="{CEE300A6-FFC3-457B-8667-4905466D5855}"/>
          </ac:picMkLst>
        </pc:picChg>
      </pc:sldChg>
      <pc:sldChg chg="addSp delSp modSp new mod modNotesTx">
        <pc:chgData name="Joel Waymack" userId="fef3c4ff-ce6f-4133-8f8d-db194b4c99df" providerId="ADAL" clId="{B1775F2C-95FE-4453-9C16-427B51A2BD86}" dt="2022-02-07T16:58:15.071" v="1847" actId="20577"/>
        <pc:sldMkLst>
          <pc:docMk/>
          <pc:sldMk cId="1830510614" sldId="2141411287"/>
        </pc:sldMkLst>
        <pc:spChg chg="del">
          <ac:chgData name="Joel Waymack" userId="fef3c4ff-ce6f-4133-8f8d-db194b4c99df" providerId="ADAL" clId="{B1775F2C-95FE-4453-9C16-427B51A2BD86}" dt="2022-02-07T15:56:58.526" v="782" actId="478"/>
          <ac:spMkLst>
            <pc:docMk/>
            <pc:sldMk cId="1830510614" sldId="2141411287"/>
            <ac:spMk id="2" creationId="{1C9A3199-31B6-4F31-9E07-94317383489C}"/>
          </ac:spMkLst>
        </pc:spChg>
        <pc:spChg chg="add mod">
          <ac:chgData name="Joel Waymack" userId="fef3c4ff-ce6f-4133-8f8d-db194b4c99df" providerId="ADAL" clId="{B1775F2C-95FE-4453-9C16-427B51A2BD86}" dt="2022-02-07T15:58:44.340" v="884" actId="1076"/>
          <ac:spMkLst>
            <pc:docMk/>
            <pc:sldMk cId="1830510614" sldId="2141411287"/>
            <ac:spMk id="3" creationId="{25E82355-24CF-479D-8A25-939E1471B304}"/>
          </ac:spMkLst>
        </pc:spChg>
        <pc:spChg chg="add mod">
          <ac:chgData name="Joel Waymack" userId="fef3c4ff-ce6f-4133-8f8d-db194b4c99df" providerId="ADAL" clId="{B1775F2C-95FE-4453-9C16-427B51A2BD86}" dt="2022-02-07T15:58:44.340" v="884" actId="1076"/>
          <ac:spMkLst>
            <pc:docMk/>
            <pc:sldMk cId="1830510614" sldId="2141411287"/>
            <ac:spMk id="4" creationId="{929BDF91-C3CC-40BE-B39D-41F61D7D42E3}"/>
          </ac:spMkLst>
        </pc:spChg>
        <pc:spChg chg="add mod">
          <ac:chgData name="Joel Waymack" userId="fef3c4ff-ce6f-4133-8f8d-db194b4c99df" providerId="ADAL" clId="{B1775F2C-95FE-4453-9C16-427B51A2BD86}" dt="2022-02-07T15:58:44.340" v="884" actId="1076"/>
          <ac:spMkLst>
            <pc:docMk/>
            <pc:sldMk cId="1830510614" sldId="2141411287"/>
            <ac:spMk id="5" creationId="{CE11ED9A-8751-40CA-AF2F-9025F0C056DD}"/>
          </ac:spMkLst>
        </pc:spChg>
        <pc:spChg chg="add mod">
          <ac:chgData name="Joel Waymack" userId="fef3c4ff-ce6f-4133-8f8d-db194b4c99df" providerId="ADAL" clId="{B1775F2C-95FE-4453-9C16-427B51A2BD86}" dt="2022-02-07T15:58:44.340" v="884" actId="1076"/>
          <ac:spMkLst>
            <pc:docMk/>
            <pc:sldMk cId="1830510614" sldId="2141411287"/>
            <ac:spMk id="6" creationId="{63327864-370B-4E6F-B9AD-A2D510F1B28D}"/>
          </ac:spMkLst>
        </pc:spChg>
        <pc:spChg chg="add mod">
          <ac:chgData name="Joel Waymack" userId="fef3c4ff-ce6f-4133-8f8d-db194b4c99df" providerId="ADAL" clId="{B1775F2C-95FE-4453-9C16-427B51A2BD86}" dt="2022-02-07T16:57:32.613" v="1815" actId="1076"/>
          <ac:spMkLst>
            <pc:docMk/>
            <pc:sldMk cId="1830510614" sldId="2141411287"/>
            <ac:spMk id="11" creationId="{95CA3037-4EA0-47DC-8373-B0244B3A9957}"/>
          </ac:spMkLst>
        </pc:spChg>
        <pc:spChg chg="add mod">
          <ac:chgData name="Joel Waymack" userId="fef3c4ff-ce6f-4133-8f8d-db194b4c99df" providerId="ADAL" clId="{B1775F2C-95FE-4453-9C16-427B51A2BD86}" dt="2022-02-07T16:57:37.181" v="1816" actId="1076"/>
          <ac:spMkLst>
            <pc:docMk/>
            <pc:sldMk cId="1830510614" sldId="2141411287"/>
            <ac:spMk id="13" creationId="{DBB34F49-5D15-45B9-BA72-1AFA36A96C06}"/>
          </ac:spMkLst>
        </pc:spChg>
        <pc:spChg chg="add mod">
          <ac:chgData name="Joel Waymack" userId="fef3c4ff-ce6f-4133-8f8d-db194b4c99df" providerId="ADAL" clId="{B1775F2C-95FE-4453-9C16-427B51A2BD86}" dt="2022-02-07T16:57:44.043" v="1817" actId="1076"/>
          <ac:spMkLst>
            <pc:docMk/>
            <pc:sldMk cId="1830510614" sldId="2141411287"/>
            <ac:spMk id="15" creationId="{E9CC2B2A-F745-49B5-83CD-E2E8872AFBC5}"/>
          </ac:spMkLst>
        </pc:spChg>
        <pc:spChg chg="add mod">
          <ac:chgData name="Joel Waymack" userId="fef3c4ff-ce6f-4133-8f8d-db194b4c99df" providerId="ADAL" clId="{B1775F2C-95FE-4453-9C16-427B51A2BD86}" dt="2022-02-07T16:57:49.023" v="1818" actId="1076"/>
          <ac:spMkLst>
            <pc:docMk/>
            <pc:sldMk cId="1830510614" sldId="2141411287"/>
            <ac:spMk id="17" creationId="{B20BC7E1-1588-4FB5-A900-93E4CC390AE6}"/>
          </ac:spMkLst>
        </pc:spChg>
        <pc:picChg chg="add mod">
          <ac:chgData name="Joel Waymack" userId="fef3c4ff-ce6f-4133-8f8d-db194b4c99df" providerId="ADAL" clId="{B1775F2C-95FE-4453-9C16-427B51A2BD86}" dt="2022-02-07T15:58:44.340" v="884" actId="1076"/>
          <ac:picMkLst>
            <pc:docMk/>
            <pc:sldMk cId="1830510614" sldId="2141411287"/>
            <ac:picMk id="7" creationId="{9A1CC75C-778F-4650-812F-8BBCF147D5B8}"/>
          </ac:picMkLst>
        </pc:picChg>
        <pc:picChg chg="add mod">
          <ac:chgData name="Joel Waymack" userId="fef3c4ff-ce6f-4133-8f8d-db194b4c99df" providerId="ADAL" clId="{B1775F2C-95FE-4453-9C16-427B51A2BD86}" dt="2022-02-07T15:58:44.340" v="884" actId="1076"/>
          <ac:picMkLst>
            <pc:docMk/>
            <pc:sldMk cId="1830510614" sldId="2141411287"/>
            <ac:picMk id="8" creationId="{319C4C38-4F67-4F8C-B2E5-CA4D7B0CC0F4}"/>
          </ac:picMkLst>
        </pc:picChg>
        <pc:picChg chg="add mod">
          <ac:chgData name="Joel Waymack" userId="fef3c4ff-ce6f-4133-8f8d-db194b4c99df" providerId="ADAL" clId="{B1775F2C-95FE-4453-9C16-427B51A2BD86}" dt="2022-02-07T15:58:44.340" v="884" actId="1076"/>
          <ac:picMkLst>
            <pc:docMk/>
            <pc:sldMk cId="1830510614" sldId="2141411287"/>
            <ac:picMk id="9" creationId="{2E950F95-43C7-4CB1-9B5A-E837BD681DEA}"/>
          </ac:picMkLst>
        </pc:picChg>
        <pc:picChg chg="add mod">
          <ac:chgData name="Joel Waymack" userId="fef3c4ff-ce6f-4133-8f8d-db194b4c99df" providerId="ADAL" clId="{B1775F2C-95FE-4453-9C16-427B51A2BD86}" dt="2022-02-07T15:58:44.340" v="884" actId="1076"/>
          <ac:picMkLst>
            <pc:docMk/>
            <pc:sldMk cId="1830510614" sldId="2141411287"/>
            <ac:picMk id="10" creationId="{A8F929B4-EF09-4DD4-9997-4F03A0032D6C}"/>
          </ac:picMkLst>
        </pc:picChg>
      </pc:sldChg>
      <pc:sldChg chg="addSp modSp new mod modNotesTx">
        <pc:chgData name="Joel Waymack" userId="fef3c4ff-ce6f-4133-8f8d-db194b4c99df" providerId="ADAL" clId="{B1775F2C-95FE-4453-9C16-427B51A2BD86}" dt="2022-02-07T16:56:56.498" v="1814" actId="1076"/>
        <pc:sldMkLst>
          <pc:docMk/>
          <pc:sldMk cId="2368567783" sldId="2141411288"/>
        </pc:sldMkLst>
        <pc:spChg chg="mod">
          <ac:chgData name="Joel Waymack" userId="fef3c4ff-ce6f-4133-8f8d-db194b4c99df" providerId="ADAL" clId="{B1775F2C-95FE-4453-9C16-427B51A2BD86}" dt="2022-02-07T16:02:38.881" v="941" actId="20577"/>
          <ac:spMkLst>
            <pc:docMk/>
            <pc:sldMk cId="2368567783" sldId="2141411288"/>
            <ac:spMk id="2" creationId="{DC65071B-FE0D-4587-A688-EFC818B91839}"/>
          </ac:spMkLst>
        </pc:spChg>
        <pc:spChg chg="mod">
          <ac:chgData name="Joel Waymack" userId="fef3c4ff-ce6f-4133-8f8d-db194b4c99df" providerId="ADAL" clId="{B1775F2C-95FE-4453-9C16-427B51A2BD86}" dt="2022-02-07T16:04:47.905" v="1261" actId="5793"/>
          <ac:spMkLst>
            <pc:docMk/>
            <pc:sldMk cId="2368567783" sldId="2141411288"/>
            <ac:spMk id="3" creationId="{43061246-00A1-4B27-935B-29F2BFB7A1DE}"/>
          </ac:spMkLst>
        </pc:spChg>
        <pc:picChg chg="add mod">
          <ac:chgData name="Joel Waymack" userId="fef3c4ff-ce6f-4133-8f8d-db194b4c99df" providerId="ADAL" clId="{B1775F2C-95FE-4453-9C16-427B51A2BD86}" dt="2022-02-07T16:56:56.498" v="1814" actId="1076"/>
          <ac:picMkLst>
            <pc:docMk/>
            <pc:sldMk cId="2368567783" sldId="2141411288"/>
            <ac:picMk id="5" creationId="{A03D9485-D808-43FC-B02D-FC2A19BB1D4A}"/>
          </ac:picMkLst>
        </pc:picChg>
      </pc:sldChg>
      <pc:sldChg chg="addSp delSp modSp new mod modClrScheme chgLayout modNotesTx">
        <pc:chgData name="Joel Waymack" userId="fef3c4ff-ce6f-4133-8f8d-db194b4c99df" providerId="ADAL" clId="{B1775F2C-95FE-4453-9C16-427B51A2BD86}" dt="2022-02-07T16:45:36.454" v="1812" actId="14100"/>
        <pc:sldMkLst>
          <pc:docMk/>
          <pc:sldMk cId="3584160930" sldId="2141411289"/>
        </pc:sldMkLst>
        <pc:spChg chg="mod ord">
          <ac:chgData name="Joel Waymack" userId="fef3c4ff-ce6f-4133-8f8d-db194b4c99df" providerId="ADAL" clId="{B1775F2C-95FE-4453-9C16-427B51A2BD86}" dt="2022-02-07T16:43:58.288" v="1810" actId="20577"/>
          <ac:spMkLst>
            <pc:docMk/>
            <pc:sldMk cId="3584160930" sldId="2141411289"/>
            <ac:spMk id="2" creationId="{45DE9F4A-78C0-4901-A0AB-279B4FB7CD1B}"/>
          </ac:spMkLst>
        </pc:spChg>
        <pc:spChg chg="del">
          <ac:chgData name="Joel Waymack" userId="fef3c4ff-ce6f-4133-8f8d-db194b4c99df" providerId="ADAL" clId="{B1775F2C-95FE-4453-9C16-427B51A2BD86}" dt="2022-02-07T16:09:59.634" v="1281" actId="478"/>
          <ac:spMkLst>
            <pc:docMk/>
            <pc:sldMk cId="3584160930" sldId="2141411289"/>
            <ac:spMk id="3" creationId="{C1171B8F-F414-4A7D-87AB-6918582E95ED}"/>
          </ac:spMkLst>
        </pc:spChg>
        <pc:spChg chg="add mod">
          <ac:chgData name="Joel Waymack" userId="fef3c4ff-ce6f-4133-8f8d-db194b4c99df" providerId="ADAL" clId="{B1775F2C-95FE-4453-9C16-427B51A2BD86}" dt="2022-02-07T16:32:43.778" v="1789" actId="1076"/>
          <ac:spMkLst>
            <pc:docMk/>
            <pc:sldMk cId="3584160930" sldId="2141411289"/>
            <ac:spMk id="56" creationId="{D2374D06-646D-4974-B0F4-E72220D2C3FF}"/>
          </ac:spMkLst>
        </pc:spChg>
        <pc:spChg chg="add mod">
          <ac:chgData name="Joel Waymack" userId="fef3c4ff-ce6f-4133-8f8d-db194b4c99df" providerId="ADAL" clId="{B1775F2C-95FE-4453-9C16-427B51A2BD86}" dt="2022-02-07T16:32:43.778" v="1789" actId="1076"/>
          <ac:spMkLst>
            <pc:docMk/>
            <pc:sldMk cId="3584160930" sldId="2141411289"/>
            <ac:spMk id="58" creationId="{B94474D2-A08F-48E7-AE85-C191D53F1E67}"/>
          </ac:spMkLst>
        </pc:spChg>
        <pc:spChg chg="add mod">
          <ac:chgData name="Joel Waymack" userId="fef3c4ff-ce6f-4133-8f8d-db194b4c99df" providerId="ADAL" clId="{B1775F2C-95FE-4453-9C16-427B51A2BD86}" dt="2022-02-07T16:32:43.778" v="1789" actId="1076"/>
          <ac:spMkLst>
            <pc:docMk/>
            <pc:sldMk cId="3584160930" sldId="2141411289"/>
            <ac:spMk id="60" creationId="{CCD8872B-5E8D-4733-A5CD-7CA1F8B71F3E}"/>
          </ac:spMkLst>
        </pc:spChg>
        <pc:picChg chg="add mod">
          <ac:chgData name="Joel Waymack" userId="fef3c4ff-ce6f-4133-8f8d-db194b4c99df" providerId="ADAL" clId="{B1775F2C-95FE-4453-9C16-427B51A2BD86}" dt="2022-02-07T16:32:43.778" v="1789" actId="1076"/>
          <ac:picMkLst>
            <pc:docMk/>
            <pc:sldMk cId="3584160930" sldId="2141411289"/>
            <ac:picMk id="5" creationId="{441D00AC-4A46-488C-BAF1-D2A87DDD2B17}"/>
          </ac:picMkLst>
        </pc:picChg>
        <pc:picChg chg="add mod">
          <ac:chgData name="Joel Waymack" userId="fef3c4ff-ce6f-4133-8f8d-db194b4c99df" providerId="ADAL" clId="{B1775F2C-95FE-4453-9C16-427B51A2BD86}" dt="2022-02-07T16:32:43.778" v="1789" actId="1076"/>
          <ac:picMkLst>
            <pc:docMk/>
            <pc:sldMk cId="3584160930" sldId="2141411289"/>
            <ac:picMk id="7" creationId="{EF18B96E-22AF-4D0C-9242-DE8144E8F468}"/>
          </ac:picMkLst>
        </pc:picChg>
        <pc:picChg chg="add mod">
          <ac:chgData name="Joel Waymack" userId="fef3c4ff-ce6f-4133-8f8d-db194b4c99df" providerId="ADAL" clId="{B1775F2C-95FE-4453-9C16-427B51A2BD86}" dt="2022-02-07T16:45:27.951" v="1811" actId="1076"/>
          <ac:picMkLst>
            <pc:docMk/>
            <pc:sldMk cId="3584160930" sldId="2141411289"/>
            <ac:picMk id="9" creationId="{2778DB11-7246-4F99-93B0-34B0CB7EE63C}"/>
          </ac:picMkLst>
        </pc:picChg>
        <pc:picChg chg="add mod">
          <ac:chgData name="Joel Waymack" userId="fef3c4ff-ce6f-4133-8f8d-db194b4c99df" providerId="ADAL" clId="{B1775F2C-95FE-4453-9C16-427B51A2BD86}" dt="2022-02-07T16:32:43.778" v="1789" actId="1076"/>
          <ac:picMkLst>
            <pc:docMk/>
            <pc:sldMk cId="3584160930" sldId="2141411289"/>
            <ac:picMk id="11" creationId="{794CF866-8C12-43DB-90D2-A1B2D2F5FBEE}"/>
          </ac:picMkLst>
        </pc:picChg>
        <pc:picChg chg="add mod">
          <ac:chgData name="Joel Waymack" userId="fef3c4ff-ce6f-4133-8f8d-db194b4c99df" providerId="ADAL" clId="{B1775F2C-95FE-4453-9C16-427B51A2BD86}" dt="2022-02-07T16:32:43.778" v="1789" actId="1076"/>
          <ac:picMkLst>
            <pc:docMk/>
            <pc:sldMk cId="3584160930" sldId="2141411289"/>
            <ac:picMk id="17" creationId="{C2AD6C14-A929-45DF-B836-0C1D76B155EB}"/>
          </ac:picMkLst>
        </pc:picChg>
        <pc:picChg chg="add mod">
          <ac:chgData name="Joel Waymack" userId="fef3c4ff-ce6f-4133-8f8d-db194b4c99df" providerId="ADAL" clId="{B1775F2C-95FE-4453-9C16-427B51A2BD86}" dt="2022-02-07T16:32:43.778" v="1789" actId="1076"/>
          <ac:picMkLst>
            <pc:docMk/>
            <pc:sldMk cId="3584160930" sldId="2141411289"/>
            <ac:picMk id="19" creationId="{1C327A82-8778-4DEA-9357-D64074B46746}"/>
          </ac:picMkLst>
        </pc:picChg>
        <pc:picChg chg="add mod">
          <ac:chgData name="Joel Waymack" userId="fef3c4ff-ce6f-4133-8f8d-db194b4c99df" providerId="ADAL" clId="{B1775F2C-95FE-4453-9C16-427B51A2BD86}" dt="2022-02-07T16:32:43.778" v="1789" actId="1076"/>
          <ac:picMkLst>
            <pc:docMk/>
            <pc:sldMk cId="3584160930" sldId="2141411289"/>
            <ac:picMk id="21" creationId="{2DED5F84-B396-45A7-A1F7-AEA25288E782}"/>
          </ac:picMkLst>
        </pc:picChg>
        <pc:cxnChg chg="add mod">
          <ac:chgData name="Joel Waymack" userId="fef3c4ff-ce6f-4133-8f8d-db194b4c99df" providerId="ADAL" clId="{B1775F2C-95FE-4453-9C16-427B51A2BD86}" dt="2022-02-07T16:32:43.778" v="1789" actId="1076"/>
          <ac:cxnSpMkLst>
            <pc:docMk/>
            <pc:sldMk cId="3584160930" sldId="2141411289"/>
            <ac:cxnSpMk id="13" creationId="{405122D6-DD85-4517-BD2B-CE872416D713}"/>
          </ac:cxnSpMkLst>
        </pc:cxnChg>
        <pc:cxnChg chg="add mod">
          <ac:chgData name="Joel Waymack" userId="fef3c4ff-ce6f-4133-8f8d-db194b4c99df" providerId="ADAL" clId="{B1775F2C-95FE-4453-9C16-427B51A2BD86}" dt="2022-02-07T16:45:36.454" v="1812" actId="14100"/>
          <ac:cxnSpMkLst>
            <pc:docMk/>
            <pc:sldMk cId="3584160930" sldId="2141411289"/>
            <ac:cxnSpMk id="15" creationId="{28AC8CD6-AD87-4654-9159-D201E6DE43C5}"/>
          </ac:cxnSpMkLst>
        </pc:cxnChg>
        <pc:cxnChg chg="add mod">
          <ac:chgData name="Joel Waymack" userId="fef3c4ff-ce6f-4133-8f8d-db194b4c99df" providerId="ADAL" clId="{B1775F2C-95FE-4453-9C16-427B51A2BD86}" dt="2022-02-07T16:32:43.778" v="1789" actId="1076"/>
          <ac:cxnSpMkLst>
            <pc:docMk/>
            <pc:sldMk cId="3584160930" sldId="2141411289"/>
            <ac:cxnSpMk id="23" creationId="{3D3B1543-1FC5-4BA1-A24F-C30356F9F240}"/>
          </ac:cxnSpMkLst>
        </pc:cxnChg>
        <pc:cxnChg chg="add mod">
          <ac:chgData name="Joel Waymack" userId="fef3c4ff-ce6f-4133-8f8d-db194b4c99df" providerId="ADAL" clId="{B1775F2C-95FE-4453-9C16-427B51A2BD86}" dt="2022-02-07T16:32:43.778" v="1789" actId="1076"/>
          <ac:cxnSpMkLst>
            <pc:docMk/>
            <pc:sldMk cId="3584160930" sldId="2141411289"/>
            <ac:cxnSpMk id="25" creationId="{28CC900F-74FF-4F02-ADAD-D50276B26F5F}"/>
          </ac:cxnSpMkLst>
        </pc:cxnChg>
        <pc:cxnChg chg="add mod">
          <ac:chgData name="Joel Waymack" userId="fef3c4ff-ce6f-4133-8f8d-db194b4c99df" providerId="ADAL" clId="{B1775F2C-95FE-4453-9C16-427B51A2BD86}" dt="2022-02-07T16:32:43.778" v="1789" actId="1076"/>
          <ac:cxnSpMkLst>
            <pc:docMk/>
            <pc:sldMk cId="3584160930" sldId="2141411289"/>
            <ac:cxnSpMk id="27" creationId="{8B76202B-66A2-4BB9-89E0-7964FF92210D}"/>
          </ac:cxnSpMkLst>
        </pc:cxnChg>
        <pc:cxnChg chg="add mod">
          <ac:chgData name="Joel Waymack" userId="fef3c4ff-ce6f-4133-8f8d-db194b4c99df" providerId="ADAL" clId="{B1775F2C-95FE-4453-9C16-427B51A2BD86}" dt="2022-02-07T16:45:27.951" v="1811" actId="1076"/>
          <ac:cxnSpMkLst>
            <pc:docMk/>
            <pc:sldMk cId="3584160930" sldId="2141411289"/>
            <ac:cxnSpMk id="29" creationId="{E478D026-D1A6-4DE8-A675-9846EB89E589}"/>
          </ac:cxnSpMkLst>
        </pc:cxnChg>
      </pc:sldChg>
      <pc:sldChg chg="addSp modSp new mod">
        <pc:chgData name="Joel Waymack" userId="fef3c4ff-ce6f-4133-8f8d-db194b4c99df" providerId="ADAL" clId="{B1775F2C-95FE-4453-9C16-427B51A2BD86}" dt="2022-02-07T19:56:10.161" v="1868" actId="20577"/>
        <pc:sldMkLst>
          <pc:docMk/>
          <pc:sldMk cId="3781129141" sldId="2141411290"/>
        </pc:sldMkLst>
        <pc:spChg chg="mod">
          <ac:chgData name="Joel Waymack" userId="fef3c4ff-ce6f-4133-8f8d-db194b4c99df" providerId="ADAL" clId="{B1775F2C-95FE-4453-9C16-427B51A2BD86}" dt="2022-02-07T19:53:56.680" v="1858" actId="20577"/>
          <ac:spMkLst>
            <pc:docMk/>
            <pc:sldMk cId="3781129141" sldId="2141411290"/>
            <ac:spMk id="2" creationId="{BD6B5223-4A03-4B42-B3AA-8BD5FA926779}"/>
          </ac:spMkLst>
        </pc:spChg>
        <pc:spChg chg="mod">
          <ac:chgData name="Joel Waymack" userId="fef3c4ff-ce6f-4133-8f8d-db194b4c99df" providerId="ADAL" clId="{B1775F2C-95FE-4453-9C16-427B51A2BD86}" dt="2022-02-07T19:56:10.161" v="1868" actId="20577"/>
          <ac:spMkLst>
            <pc:docMk/>
            <pc:sldMk cId="3781129141" sldId="2141411290"/>
            <ac:spMk id="3" creationId="{46AFEE8F-9CB7-4234-B978-F662E89F36BA}"/>
          </ac:spMkLst>
        </pc:spChg>
        <pc:picChg chg="add">
          <ac:chgData name="Joel Waymack" userId="fef3c4ff-ce6f-4133-8f8d-db194b4c99df" providerId="ADAL" clId="{B1775F2C-95FE-4453-9C16-427B51A2BD86}" dt="2022-02-07T19:53:59.346" v="1859" actId="22"/>
          <ac:picMkLst>
            <pc:docMk/>
            <pc:sldMk cId="3781129141" sldId="2141411290"/>
            <ac:picMk id="5" creationId="{A513D774-80A8-4977-8541-94537D3CC18B}"/>
          </ac:picMkLst>
        </pc:picChg>
      </pc:sldChg>
    </pc:docChg>
  </pc:docChgLst>
  <pc:docChgLst>
    <pc:chgData name="Joel Waymack" userId="fef3c4ff-ce6f-4133-8f8d-db194b4c99df" providerId="ADAL" clId="{947C8B5B-22D2-4215-9758-F3BE8BDFBDC5}"/>
    <pc:docChg chg="undo custSel addSld delSld modSld">
      <pc:chgData name="Joel Waymack" userId="fef3c4ff-ce6f-4133-8f8d-db194b4c99df" providerId="ADAL" clId="{947C8B5B-22D2-4215-9758-F3BE8BDFBDC5}" dt="2022-02-08T19:16:15.120" v="717" actId="1076"/>
      <pc:docMkLst>
        <pc:docMk/>
      </pc:docMkLst>
      <pc:sldChg chg="del">
        <pc:chgData name="Joel Waymack" userId="fef3c4ff-ce6f-4133-8f8d-db194b4c99df" providerId="ADAL" clId="{947C8B5B-22D2-4215-9758-F3BE8BDFBDC5}" dt="2022-02-08T13:51:33.152" v="0" actId="47"/>
        <pc:sldMkLst>
          <pc:docMk/>
          <pc:sldMk cId="4020767349" sldId="2052"/>
        </pc:sldMkLst>
      </pc:sldChg>
      <pc:sldChg chg="modNotesTx">
        <pc:chgData name="Joel Waymack" userId="fef3c4ff-ce6f-4133-8f8d-db194b4c99df" providerId="ADAL" clId="{947C8B5B-22D2-4215-9758-F3BE8BDFBDC5}" dt="2022-02-08T13:59:30.268" v="218" actId="20577"/>
        <pc:sldMkLst>
          <pc:docMk/>
          <pc:sldMk cId="1830510614" sldId="2141411287"/>
        </pc:sldMkLst>
      </pc:sldChg>
      <pc:sldChg chg="addSp modSp mod modNotesTx">
        <pc:chgData name="Joel Waymack" userId="fef3c4ff-ce6f-4133-8f8d-db194b4c99df" providerId="ADAL" clId="{947C8B5B-22D2-4215-9758-F3BE8BDFBDC5}" dt="2022-02-08T19:16:15.120" v="717" actId="1076"/>
        <pc:sldMkLst>
          <pc:docMk/>
          <pc:sldMk cId="2368567783" sldId="2141411288"/>
        </pc:sldMkLst>
        <pc:spChg chg="mod">
          <ac:chgData name="Joel Waymack" userId="fef3c4ff-ce6f-4133-8f8d-db194b4c99df" providerId="ADAL" clId="{947C8B5B-22D2-4215-9758-F3BE8BDFBDC5}" dt="2022-02-08T19:16:08.352" v="715" actId="20577"/>
          <ac:spMkLst>
            <pc:docMk/>
            <pc:sldMk cId="2368567783" sldId="2141411288"/>
            <ac:spMk id="3" creationId="{43061246-00A1-4B27-935B-29F2BFB7A1DE}"/>
          </ac:spMkLst>
        </pc:spChg>
        <pc:picChg chg="add mod">
          <ac:chgData name="Joel Waymack" userId="fef3c4ff-ce6f-4133-8f8d-db194b4c99df" providerId="ADAL" clId="{947C8B5B-22D2-4215-9758-F3BE8BDFBDC5}" dt="2022-02-08T19:16:15.120" v="717" actId="1076"/>
          <ac:picMkLst>
            <pc:docMk/>
            <pc:sldMk cId="2368567783" sldId="2141411288"/>
            <ac:picMk id="4" creationId="{AF358B2A-060A-4E4C-B48C-1B820AEF4FBD}"/>
          </ac:picMkLst>
        </pc:picChg>
      </pc:sldChg>
      <pc:sldChg chg="del">
        <pc:chgData name="Joel Waymack" userId="fef3c4ff-ce6f-4133-8f8d-db194b4c99df" providerId="ADAL" clId="{947C8B5B-22D2-4215-9758-F3BE8BDFBDC5}" dt="2022-02-08T13:52:10.249" v="1" actId="47"/>
        <pc:sldMkLst>
          <pc:docMk/>
          <pc:sldMk cId="3781129141" sldId="2141411290"/>
        </pc:sldMkLst>
      </pc:sldChg>
      <pc:sldChg chg="addSp delSp modSp new add del mod modNotesTx">
        <pc:chgData name="Joel Waymack" userId="fef3c4ff-ce6f-4133-8f8d-db194b4c99df" providerId="ADAL" clId="{947C8B5B-22D2-4215-9758-F3BE8BDFBDC5}" dt="2022-02-08T14:05:05.230" v="404" actId="478"/>
        <pc:sldMkLst>
          <pc:docMk/>
          <pc:sldMk cId="3870956250" sldId="2141411290"/>
        </pc:sldMkLst>
        <pc:spChg chg="del">
          <ac:chgData name="Joel Waymack" userId="fef3c4ff-ce6f-4133-8f8d-db194b4c99df" providerId="ADAL" clId="{947C8B5B-22D2-4215-9758-F3BE8BDFBDC5}" dt="2022-02-08T13:53:39.828" v="3" actId="478"/>
          <ac:spMkLst>
            <pc:docMk/>
            <pc:sldMk cId="3870956250" sldId="2141411290"/>
            <ac:spMk id="2" creationId="{E2C8B3BD-8CA7-48FD-9124-C90E46ECA261}"/>
          </ac:spMkLst>
        </pc:spChg>
        <pc:spChg chg="add del mod">
          <ac:chgData name="Joel Waymack" userId="fef3c4ff-ce6f-4133-8f8d-db194b4c99df" providerId="ADAL" clId="{947C8B5B-22D2-4215-9758-F3BE8BDFBDC5}" dt="2022-02-08T14:05:05.230" v="404" actId="478"/>
          <ac:spMkLst>
            <pc:docMk/>
            <pc:sldMk cId="3870956250" sldId="2141411290"/>
            <ac:spMk id="5" creationId="{34AA029F-BD34-43FA-A8E3-D6F55E23BE40}"/>
          </ac:spMkLst>
        </pc:spChg>
        <pc:spChg chg="add del mod">
          <ac:chgData name="Joel Waymack" userId="fef3c4ff-ce6f-4133-8f8d-db194b4c99df" providerId="ADAL" clId="{947C8B5B-22D2-4215-9758-F3BE8BDFBDC5}" dt="2022-02-08T14:05:05.230" v="404" actId="478"/>
          <ac:spMkLst>
            <pc:docMk/>
            <pc:sldMk cId="3870956250" sldId="2141411290"/>
            <ac:spMk id="6" creationId="{F76F7F99-389D-4110-B5DA-73E2BF7EBD13}"/>
          </ac:spMkLst>
        </pc:spChg>
        <pc:spChg chg="mod">
          <ac:chgData name="Joel Waymack" userId="fef3c4ff-ce6f-4133-8f8d-db194b4c99df" providerId="ADAL" clId="{947C8B5B-22D2-4215-9758-F3BE8BDFBDC5}" dt="2022-02-08T14:02:44.392" v="351"/>
          <ac:spMkLst>
            <pc:docMk/>
            <pc:sldMk cId="3870956250" sldId="2141411290"/>
            <ac:spMk id="9" creationId="{6EE34188-D921-49D0-BE37-BE6A95F82968}"/>
          </ac:spMkLst>
        </pc:spChg>
        <pc:grpChg chg="add del mod">
          <ac:chgData name="Joel Waymack" userId="fef3c4ff-ce6f-4133-8f8d-db194b4c99df" providerId="ADAL" clId="{947C8B5B-22D2-4215-9758-F3BE8BDFBDC5}" dt="2022-02-08T14:05:04.703" v="403"/>
          <ac:grpSpMkLst>
            <pc:docMk/>
            <pc:sldMk cId="3870956250" sldId="2141411290"/>
            <ac:grpSpMk id="7" creationId="{89AABA61-A78F-4324-8B07-9337D815647E}"/>
          </ac:grpSpMkLst>
        </pc:grpChg>
        <pc:picChg chg="add del mod">
          <ac:chgData name="Joel Waymack" userId="fef3c4ff-ce6f-4133-8f8d-db194b4c99df" providerId="ADAL" clId="{947C8B5B-22D2-4215-9758-F3BE8BDFBDC5}" dt="2022-02-08T14:05:05.230" v="404" actId="478"/>
          <ac:picMkLst>
            <pc:docMk/>
            <pc:sldMk cId="3870956250" sldId="2141411290"/>
            <ac:picMk id="4" creationId="{1370332E-4A14-4494-8714-D91C343E1708}"/>
          </ac:picMkLst>
        </pc:picChg>
        <pc:picChg chg="mod">
          <ac:chgData name="Joel Waymack" userId="fef3c4ff-ce6f-4133-8f8d-db194b4c99df" providerId="ADAL" clId="{947C8B5B-22D2-4215-9758-F3BE8BDFBDC5}" dt="2022-02-08T14:02:44.392" v="351"/>
          <ac:picMkLst>
            <pc:docMk/>
            <pc:sldMk cId="3870956250" sldId="2141411290"/>
            <ac:picMk id="8" creationId="{7942CE0B-7FC3-44C2-9E8D-096E94E8C555}"/>
          </ac:picMkLst>
        </pc:picChg>
      </pc:sldChg>
      <pc:sldChg chg="addSp delSp modSp add del mod">
        <pc:chgData name="Joel Waymack" userId="fef3c4ff-ce6f-4133-8f8d-db194b4c99df" providerId="ADAL" clId="{947C8B5B-22D2-4215-9758-F3BE8BDFBDC5}" dt="2022-02-08T14:05:03.497" v="402"/>
        <pc:sldMkLst>
          <pc:docMk/>
          <pc:sldMk cId="3251573755" sldId="2141411291"/>
        </pc:sldMkLst>
        <pc:spChg chg="add del">
          <ac:chgData name="Joel Waymack" userId="fef3c4ff-ce6f-4133-8f8d-db194b4c99df" providerId="ADAL" clId="{947C8B5B-22D2-4215-9758-F3BE8BDFBDC5}" dt="2022-02-08T14:05:03.065" v="401" actId="478"/>
          <ac:spMkLst>
            <pc:docMk/>
            <pc:sldMk cId="3251573755" sldId="2141411291"/>
            <ac:spMk id="3" creationId="{D2D5D6E4-6B8F-E04E-97F2-F97D7B33081A}"/>
          </ac:spMkLst>
        </pc:spChg>
        <pc:spChg chg="add del">
          <ac:chgData name="Joel Waymack" userId="fef3c4ff-ce6f-4133-8f8d-db194b4c99df" providerId="ADAL" clId="{947C8B5B-22D2-4215-9758-F3BE8BDFBDC5}" dt="2022-02-08T14:05:03.065" v="401" actId="478"/>
          <ac:spMkLst>
            <pc:docMk/>
            <pc:sldMk cId="3251573755" sldId="2141411291"/>
            <ac:spMk id="4" creationId="{DC3EE3E9-3CDB-1140-9929-C6FA41835A90}"/>
          </ac:spMkLst>
        </pc:spChg>
        <pc:spChg chg="add del mod">
          <ac:chgData name="Joel Waymack" userId="fef3c4ff-ce6f-4133-8f8d-db194b4c99df" providerId="ADAL" clId="{947C8B5B-22D2-4215-9758-F3BE8BDFBDC5}" dt="2022-02-08T14:03:15.789" v="359" actId="478"/>
          <ac:spMkLst>
            <pc:docMk/>
            <pc:sldMk cId="3251573755" sldId="2141411291"/>
            <ac:spMk id="5" creationId="{1BE675E2-EFF8-48F4-B6F2-24A9DA4FBDD6}"/>
          </ac:spMkLst>
        </pc:spChg>
        <pc:spChg chg="add del mod">
          <ac:chgData name="Joel Waymack" userId="fef3c4ff-ce6f-4133-8f8d-db194b4c99df" providerId="ADAL" clId="{947C8B5B-22D2-4215-9758-F3BE8BDFBDC5}" dt="2022-02-08T14:03:15.789" v="359" actId="478"/>
          <ac:spMkLst>
            <pc:docMk/>
            <pc:sldMk cId="3251573755" sldId="2141411291"/>
            <ac:spMk id="8" creationId="{F354F1EA-E148-4400-A3CA-878835655EDB}"/>
          </ac:spMkLst>
        </pc:spChg>
        <pc:spChg chg="add del mod">
          <ac:chgData name="Joel Waymack" userId="fef3c4ff-ce6f-4133-8f8d-db194b4c99df" providerId="ADAL" clId="{947C8B5B-22D2-4215-9758-F3BE8BDFBDC5}" dt="2022-02-08T14:03:15.789" v="359" actId="478"/>
          <ac:spMkLst>
            <pc:docMk/>
            <pc:sldMk cId="3251573755" sldId="2141411291"/>
            <ac:spMk id="10" creationId="{F2CA7030-D8C7-4BC4-BDB8-77F61FBA31F4}"/>
          </ac:spMkLst>
        </pc:spChg>
        <pc:spChg chg="add del mod">
          <ac:chgData name="Joel Waymack" userId="fef3c4ff-ce6f-4133-8f8d-db194b4c99df" providerId="ADAL" clId="{947C8B5B-22D2-4215-9758-F3BE8BDFBDC5}" dt="2022-02-08T14:03:14.843" v="357" actId="767"/>
          <ac:spMkLst>
            <pc:docMk/>
            <pc:sldMk cId="3251573755" sldId="2141411291"/>
            <ac:spMk id="11" creationId="{5B319E40-66DA-4ECF-BD8F-B1AB0DE2655B}"/>
          </ac:spMkLst>
        </pc:spChg>
        <pc:spChg chg="add del mod">
          <ac:chgData name="Joel Waymack" userId="fef3c4ff-ce6f-4133-8f8d-db194b4c99df" providerId="ADAL" clId="{947C8B5B-22D2-4215-9758-F3BE8BDFBDC5}" dt="2022-02-08T14:05:03.065" v="401" actId="478"/>
          <ac:spMkLst>
            <pc:docMk/>
            <pc:sldMk cId="3251573755" sldId="2141411291"/>
            <ac:spMk id="17" creationId="{440EAF33-4249-409F-9D0B-72C31AA6A00D}"/>
          </ac:spMkLst>
        </pc:spChg>
        <pc:spChg chg="add del">
          <ac:chgData name="Joel Waymack" userId="fef3c4ff-ce6f-4133-8f8d-db194b4c99df" providerId="ADAL" clId="{947C8B5B-22D2-4215-9758-F3BE8BDFBDC5}" dt="2022-02-08T14:05:03.065" v="401" actId="478"/>
          <ac:spMkLst>
            <pc:docMk/>
            <pc:sldMk cId="3251573755" sldId="2141411291"/>
            <ac:spMk id="21" creationId="{C715A1A4-CD97-472A-896A-2D78E409FCD4}"/>
          </ac:spMkLst>
        </pc:spChg>
        <pc:spChg chg="add del mod">
          <ac:chgData name="Joel Waymack" userId="fef3c4ff-ce6f-4133-8f8d-db194b4c99df" providerId="ADAL" clId="{947C8B5B-22D2-4215-9758-F3BE8BDFBDC5}" dt="2022-02-08T14:05:03.065" v="401" actId="478"/>
          <ac:spMkLst>
            <pc:docMk/>
            <pc:sldMk cId="3251573755" sldId="2141411291"/>
            <ac:spMk id="23" creationId="{FEAD8971-70AE-476D-82AD-E144E8E8E357}"/>
          </ac:spMkLst>
        </pc:spChg>
        <pc:spChg chg="add del">
          <ac:chgData name="Joel Waymack" userId="fef3c4ff-ce6f-4133-8f8d-db194b4c99df" providerId="ADAL" clId="{947C8B5B-22D2-4215-9758-F3BE8BDFBDC5}" dt="2022-02-08T14:05:03.065" v="401" actId="478"/>
          <ac:spMkLst>
            <pc:docMk/>
            <pc:sldMk cId="3251573755" sldId="2141411291"/>
            <ac:spMk id="24" creationId="{F87043AA-A8C0-4436-A68C-066671263920}"/>
          </ac:spMkLst>
        </pc:spChg>
        <pc:spChg chg="add del mod">
          <ac:chgData name="Joel Waymack" userId="fef3c4ff-ce6f-4133-8f8d-db194b4c99df" providerId="ADAL" clId="{947C8B5B-22D2-4215-9758-F3BE8BDFBDC5}" dt="2022-02-08T14:05:03.065" v="401" actId="478"/>
          <ac:spMkLst>
            <pc:docMk/>
            <pc:sldMk cId="3251573755" sldId="2141411291"/>
            <ac:spMk id="26" creationId="{E8403D51-5372-41B1-AB47-42807D51275D}"/>
          </ac:spMkLst>
        </pc:spChg>
        <pc:spChg chg="add del mod">
          <ac:chgData name="Joel Waymack" userId="fef3c4ff-ce6f-4133-8f8d-db194b4c99df" providerId="ADAL" clId="{947C8B5B-22D2-4215-9758-F3BE8BDFBDC5}" dt="2022-02-08T14:05:02.307" v="399" actId="767"/>
          <ac:spMkLst>
            <pc:docMk/>
            <pc:sldMk cId="3251573755" sldId="2141411291"/>
            <ac:spMk id="27" creationId="{B87B9133-90D5-411C-B9AF-18268860B009}"/>
          </ac:spMkLst>
        </pc:spChg>
        <pc:spChg chg="add del">
          <ac:chgData name="Joel Waymack" userId="fef3c4ff-ce6f-4133-8f8d-db194b4c99df" providerId="ADAL" clId="{947C8B5B-22D2-4215-9758-F3BE8BDFBDC5}" dt="2022-02-08T14:05:03.065" v="401" actId="478"/>
          <ac:spMkLst>
            <pc:docMk/>
            <pc:sldMk cId="3251573755" sldId="2141411291"/>
            <ac:spMk id="28" creationId="{6E5B1544-D3B5-43EE-9BF7-A49B31FDBA1D}"/>
          </ac:spMkLst>
        </pc:spChg>
        <pc:picChg chg="add del">
          <ac:chgData name="Joel Waymack" userId="fef3c4ff-ce6f-4133-8f8d-db194b4c99df" providerId="ADAL" clId="{947C8B5B-22D2-4215-9758-F3BE8BDFBDC5}" dt="2022-02-08T14:05:03.065" v="401" actId="478"/>
          <ac:picMkLst>
            <pc:docMk/>
            <pc:sldMk cId="3251573755" sldId="2141411291"/>
            <ac:picMk id="6" creationId="{A0CE3C7F-81C5-4D3A-B94F-43D25D272741}"/>
          </ac:picMkLst>
        </pc:picChg>
        <pc:picChg chg="add del">
          <ac:chgData name="Joel Waymack" userId="fef3c4ff-ce6f-4133-8f8d-db194b4c99df" providerId="ADAL" clId="{947C8B5B-22D2-4215-9758-F3BE8BDFBDC5}" dt="2022-02-08T14:05:03.065" v="401" actId="478"/>
          <ac:picMkLst>
            <pc:docMk/>
            <pc:sldMk cId="3251573755" sldId="2141411291"/>
            <ac:picMk id="13" creationId="{F9E0B09C-2D94-4B2E-AACB-1D8466E85F14}"/>
          </ac:picMkLst>
        </pc:picChg>
        <pc:picChg chg="add del">
          <ac:chgData name="Joel Waymack" userId="fef3c4ff-ce6f-4133-8f8d-db194b4c99df" providerId="ADAL" clId="{947C8B5B-22D2-4215-9758-F3BE8BDFBDC5}" dt="2022-02-08T14:05:03.065" v="401" actId="478"/>
          <ac:picMkLst>
            <pc:docMk/>
            <pc:sldMk cId="3251573755" sldId="2141411291"/>
            <ac:picMk id="15" creationId="{19B443EF-13DC-4BE2-B14B-15A821F41124}"/>
          </ac:picMkLst>
        </pc:picChg>
        <pc:picChg chg="add del">
          <ac:chgData name="Joel Waymack" userId="fef3c4ff-ce6f-4133-8f8d-db194b4c99df" providerId="ADAL" clId="{947C8B5B-22D2-4215-9758-F3BE8BDFBDC5}" dt="2022-02-08T14:05:03.065" v="401" actId="478"/>
          <ac:picMkLst>
            <pc:docMk/>
            <pc:sldMk cId="3251573755" sldId="2141411291"/>
            <ac:picMk id="18" creationId="{D37984C8-873D-6347-A136-27C9C5B2524F}"/>
          </ac:picMkLst>
        </pc:picChg>
        <pc:picChg chg="add del">
          <ac:chgData name="Joel Waymack" userId="fef3c4ff-ce6f-4133-8f8d-db194b4c99df" providerId="ADAL" clId="{947C8B5B-22D2-4215-9758-F3BE8BDFBDC5}" dt="2022-02-08T14:05:03.065" v="401" actId="478"/>
          <ac:picMkLst>
            <pc:docMk/>
            <pc:sldMk cId="3251573755" sldId="2141411291"/>
            <ac:picMk id="19" creationId="{924065D1-A89D-4719-BBED-1319B8F849F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7/18/2022 4:17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7/18/2022 4:16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to Azure Dev Day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7/18/2022 4:16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6563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tools for use with Azure</a:t>
            </a:r>
          </a:p>
          <a:p>
            <a:r>
              <a:rPr lang="en-US" dirty="0"/>
              <a:t>These tools use the Azure Resource Manager REST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7/18/2022 4:31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14024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7E574A-EE6E-4E76-81F7-0F99E9FE58FA}" type="datetime8">
              <a:rPr lang="en-US" smtClean="0"/>
              <a:t>7/18/2022 4:16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Introduce yourself</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7/18/2022 4:16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07932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Introduce yourself</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7/18/2022 4:17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91497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is all about YOU – developers</a:t>
            </a:r>
          </a:p>
          <a:p>
            <a:pPr marL="171450" indent="-171450">
              <a:buFont typeface="Arial" panose="020B0604020202020204" pitchFamily="34" charset="0"/>
              <a:buChar char="•"/>
            </a:pPr>
            <a:r>
              <a:rPr lang="en-US" dirty="0"/>
              <a:t>Even if you’re not a dev today should be helpful for you</a:t>
            </a:r>
          </a:p>
          <a:p>
            <a:pPr marL="171450" indent="-171450">
              <a:buFont typeface="Arial" panose="020B0604020202020204" pitchFamily="34" charset="0"/>
              <a:buChar char="•"/>
            </a:pPr>
            <a:r>
              <a:rPr lang="en-US" dirty="0"/>
              <a:t>3 target groups</a:t>
            </a:r>
          </a:p>
          <a:p>
            <a:pPr marL="384432" lvl="1" indent="-171450">
              <a:buFont typeface="Arial" panose="020B0604020202020204" pitchFamily="34" charset="0"/>
              <a:buChar char="•"/>
            </a:pPr>
            <a:r>
              <a:rPr lang="en-US" dirty="0"/>
              <a:t>Never used Azure – gain basic concepts</a:t>
            </a:r>
          </a:p>
          <a:p>
            <a:pPr marL="384432" lvl="1" indent="-171450">
              <a:buFont typeface="Arial" panose="020B0604020202020204" pitchFamily="34" charset="0"/>
              <a:buChar char="•"/>
            </a:pPr>
            <a:r>
              <a:rPr lang="en-US" dirty="0"/>
              <a:t>Familiar with Azure – understand common architectural patterns</a:t>
            </a:r>
          </a:p>
          <a:p>
            <a:pPr marL="384432" lvl="1" indent="-171450">
              <a:buFont typeface="Arial" panose="020B0604020202020204" pitchFamily="34" charset="0"/>
              <a:buChar char="•"/>
            </a:pPr>
            <a:r>
              <a:rPr lang="en-US" dirty="0"/>
              <a:t>Very knowledgeable – pick up some interesting nuggets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7/18/2022 4:16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40229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4 content sections today</a:t>
            </a:r>
          </a:p>
          <a:p>
            <a:pPr marL="171450" indent="-171450">
              <a:buFont typeface="Arial" panose="020B0604020202020204" pitchFamily="34" charset="0"/>
              <a:buChar char="•"/>
            </a:pPr>
            <a:r>
              <a:rPr lang="en-US" dirty="0"/>
              <a:t>Each section has </a:t>
            </a:r>
          </a:p>
          <a:p>
            <a:pPr marL="384432" lvl="1" indent="-171450">
              <a:buFont typeface="Arial" panose="020B0604020202020204" pitchFamily="34" charset="0"/>
              <a:buChar char="•"/>
            </a:pPr>
            <a:r>
              <a:rPr lang="en-US" dirty="0"/>
              <a:t>An overview of the solution area</a:t>
            </a:r>
          </a:p>
          <a:p>
            <a:pPr marL="384432" lvl="1" indent="-171450">
              <a:buFont typeface="Arial" panose="020B0604020202020204" pitchFamily="34" charset="0"/>
              <a:buChar char="•"/>
            </a:pPr>
            <a:r>
              <a:rPr lang="en-US" dirty="0"/>
              <a:t>A hands-on lab</a:t>
            </a:r>
          </a:p>
          <a:p>
            <a:pPr marL="384432" lvl="1" indent="-171450">
              <a:buFont typeface="Arial" panose="020B0604020202020204" pitchFamily="34" charset="0"/>
              <a:buChar char="•"/>
            </a:pPr>
            <a:r>
              <a:rPr lang="en-US" dirty="0"/>
              <a:t>Lab is subset of solution area</a:t>
            </a:r>
          </a:p>
          <a:p>
            <a:pPr marL="171450" lvl="0" indent="-171450">
              <a:buFont typeface="Arial" panose="020B0604020202020204" pitchFamily="34" charset="0"/>
              <a:buChar char="•"/>
            </a:pPr>
            <a:r>
              <a:rPr lang="en-US" dirty="0"/>
              <a:t>We’ll also have</a:t>
            </a:r>
          </a:p>
          <a:p>
            <a:pPr marL="384432" lvl="1" indent="-171450">
              <a:buFont typeface="Arial" panose="020B0604020202020204" pitchFamily="34" charset="0"/>
              <a:buChar char="•"/>
            </a:pPr>
            <a:r>
              <a:rPr lang="en-US" dirty="0"/>
              <a:t>Breaks (including lunch)</a:t>
            </a:r>
          </a:p>
          <a:p>
            <a:pPr marL="384432" lvl="1" indent="-171450">
              <a:buFont typeface="Arial" panose="020B0604020202020204" pitchFamily="34" charset="0"/>
              <a:buChar char="•"/>
            </a:pPr>
            <a:r>
              <a:rPr lang="en-US" dirty="0"/>
              <a:t>Lots of FUN!</a:t>
            </a:r>
          </a:p>
          <a:p>
            <a:pPr marL="171450" lvl="0" indent="-171450">
              <a:buFont typeface="Arial" panose="020B0604020202020204" pitchFamily="34" charset="0"/>
              <a:buChar char="•"/>
            </a:pPr>
            <a:r>
              <a:rPr lang="en-US" dirty="0"/>
              <a:t>End around 3:30 Central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7/18/2022 4:16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87536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Active Directory is the identity provider for provisioning Azure resources</a:t>
            </a:r>
          </a:p>
          <a:p>
            <a:pPr marL="384432" lvl="1" indent="-171450">
              <a:buFont typeface="Arial" panose="020B0604020202020204" pitchFamily="34" charset="0"/>
              <a:buChar char="•"/>
            </a:pPr>
            <a:r>
              <a:rPr lang="en-US" dirty="0"/>
              <a:t>Includes login identities</a:t>
            </a:r>
          </a:p>
          <a:p>
            <a:pPr marL="384432" lvl="1" indent="-171450">
              <a:buFont typeface="Arial" panose="020B0604020202020204" pitchFamily="34" charset="0"/>
              <a:buChar char="•"/>
            </a:pPr>
            <a:r>
              <a:rPr lang="en-US" dirty="0"/>
              <a:t>Includes application/resource identities (service principals)</a:t>
            </a:r>
          </a:p>
          <a:p>
            <a:pPr marL="384432" lvl="1" indent="-171450">
              <a:buFont typeface="Arial" panose="020B0604020202020204" pitchFamily="34" charset="0"/>
              <a:buChar char="•"/>
            </a:pPr>
            <a:r>
              <a:rPr lang="en-US" dirty="0"/>
              <a:t>Source for Role-based-access-control (Identity and Access Management)</a:t>
            </a:r>
          </a:p>
          <a:p>
            <a:pPr marL="171450" lvl="0" indent="-171450">
              <a:buFont typeface="Arial" panose="020B0604020202020204" pitchFamily="34" charset="0"/>
              <a:buChar char="•"/>
            </a:pPr>
            <a:r>
              <a:rPr lang="en-US" dirty="0"/>
              <a:t>Azure subscriptions</a:t>
            </a:r>
          </a:p>
          <a:p>
            <a:pPr marL="384432" lvl="1" indent="-171450">
              <a:buFont typeface="Arial" panose="020B0604020202020204" pitchFamily="34" charset="0"/>
              <a:buChar char="•"/>
            </a:pPr>
            <a:r>
              <a:rPr lang="en-US" dirty="0"/>
              <a:t>Roll-up billing bucket for all Azure provisioned resources</a:t>
            </a:r>
          </a:p>
          <a:p>
            <a:pPr marL="384432" lvl="1"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7/18/2022 4:16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54635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Often called IAM (Identity and Access Management) or RBAC (Roll based access control)</a:t>
            </a:r>
          </a:p>
          <a:p>
            <a:pPr marL="171450" indent="-171450">
              <a:buFont typeface="Arial" panose="020B0604020202020204" pitchFamily="34" charset="0"/>
              <a:buChar char="•"/>
            </a:pPr>
            <a:r>
              <a:rPr lang="en-US"/>
              <a:t>Every resource, resource group, and subscription can have RBAC permissions set on it</a:t>
            </a:r>
          </a:p>
          <a:p>
            <a:pPr marL="171450" indent="-171450">
              <a:buFont typeface="Arial" panose="020B0604020202020204" pitchFamily="34" charset="0"/>
              <a:buChar char="•"/>
            </a:pPr>
            <a:r>
              <a:rPr lang="en-US"/>
              <a:t>The identities or groups you assign RBAC permissions to are tied to the AAD tenant that the subscription is tied to</a:t>
            </a:r>
          </a:p>
          <a:p>
            <a:pPr marL="171450" indent="-171450">
              <a:buFont typeface="Arial" panose="020B0604020202020204" pitchFamily="34" charset="0"/>
              <a:buChar char="•"/>
            </a:pPr>
            <a:r>
              <a:rPr lang="en-US"/>
              <a:t>Use the built-in roles unless you have specific needs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7/18/2022 4:29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0471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Each region is a set of datacenters</a:t>
            </a:r>
          </a:p>
          <a:p>
            <a:pPr marL="171450" indent="-171450">
              <a:buFont typeface="Arial" panose="020B0604020202020204" pitchFamily="34" charset="0"/>
              <a:buChar char="•"/>
            </a:pPr>
            <a:r>
              <a:rPr lang="en-US"/>
              <a:t>Each datacenter has a very-low latency requirement in a region</a:t>
            </a:r>
          </a:p>
          <a:p>
            <a:pPr marL="171450" indent="-171450">
              <a:buFont typeface="Arial" panose="020B0604020202020204" pitchFamily="34" charset="0"/>
              <a:buChar char="•"/>
            </a:pPr>
            <a:r>
              <a:rPr lang="en-US"/>
              <a:t>New regions going in all the time</a:t>
            </a:r>
          </a:p>
          <a:p>
            <a:pPr marL="171450" indent="-171450">
              <a:buFont typeface="Arial" panose="020B0604020202020204" pitchFamily="34" charset="0"/>
              <a:buChar char="•"/>
            </a:pPr>
            <a:r>
              <a:rPr lang="en-US"/>
              <a:t>Consider which region is closest to your users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7/18/2022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69075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You’ll need an Azure subscription</a:t>
            </a:r>
          </a:p>
          <a:p>
            <a:pPr marL="384432" lvl="1" indent="-171450">
              <a:buFont typeface="Arial" panose="020B0604020202020204" pitchFamily="34" charset="0"/>
              <a:buChar char="•"/>
            </a:pPr>
            <a:r>
              <a:rPr lang="en-US" dirty="0"/>
              <a:t>A company provided subscription might be locked down for some of the services</a:t>
            </a:r>
          </a:p>
          <a:p>
            <a:pPr marL="384432" lvl="1" indent="-171450">
              <a:buFont typeface="Arial" panose="020B0604020202020204" pitchFamily="34" charset="0"/>
              <a:buChar char="•"/>
            </a:pPr>
            <a:r>
              <a:rPr lang="en-US" dirty="0"/>
              <a:t>You also likely won’t be able to provision app registrations in Azure Active Directory for the DevOps portion</a:t>
            </a:r>
          </a:p>
          <a:p>
            <a:pPr marL="384432" lvl="1" indent="-171450">
              <a:buFont typeface="Arial" panose="020B0604020202020204" pitchFamily="34" charset="0"/>
              <a:buChar char="•"/>
            </a:pPr>
            <a:r>
              <a:rPr lang="en-US" dirty="0"/>
              <a:t>You can create a free subscription</a:t>
            </a:r>
          </a:p>
          <a:p>
            <a:pPr marL="499521" lvl="2" indent="-171450">
              <a:buFont typeface="Arial" panose="020B0604020202020204" pitchFamily="34" charset="0"/>
              <a:buChar char="•"/>
            </a:pPr>
            <a:r>
              <a:rPr lang="en-US" dirty="0"/>
              <a:t>Note: You will have to enter credit card info but you won’t be charged</a:t>
            </a:r>
          </a:p>
          <a:p>
            <a:pPr marL="171450" lvl="0" indent="-171450">
              <a:buFont typeface="Arial" panose="020B0604020202020204" pitchFamily="34" charset="0"/>
              <a:buChar char="•"/>
            </a:pPr>
            <a:endParaRPr lang="en-US" dirty="0"/>
          </a:p>
          <a:p>
            <a:pPr marL="384432" lvl="1"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7/18/2022 4:16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44221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Master" Target="../slideMasters/slideMaster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4.xml"/><Relationship Id="rId4" Type="http://schemas.openxmlformats.org/officeDocument/2006/relationships/image" Target="../media/image68.jpeg"/></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57217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74028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0025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8570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589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454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8648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8203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63140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0724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95266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00001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052766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32634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54834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5778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5110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27789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09207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5176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3316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7990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7611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37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7395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0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1321402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8995028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050986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7550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1164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9415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3BD733-508D-40B2-A3EB-813705E25156}"/>
              </a:ext>
            </a:extLst>
          </p:cNvPr>
          <p:cNvPicPr>
            <a:picLocks noChangeAspect="1"/>
          </p:cNvPicPr>
          <p:nvPr userDrawn="1"/>
        </p:nvPicPr>
        <p:blipFill rotWithShape="1">
          <a:blip r:embed="rId2"/>
          <a:srcRect b="5491"/>
          <a:stretch/>
        </p:blipFill>
        <p:spPr>
          <a:xfrm>
            <a:off x="0" y="0"/>
            <a:ext cx="12192000" cy="6858000"/>
          </a:xfrm>
          <a:prstGeom prst="rect">
            <a:avLst/>
          </a:prstGeom>
        </p:spPr>
      </p:pic>
    </p:spTree>
    <p:extLst>
      <p:ext uri="{BB962C8B-B14F-4D97-AF65-F5344CB8AC3E}">
        <p14:creationId xmlns:p14="http://schemas.microsoft.com/office/powerpoint/2010/main" val="270743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Spring 2020</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a:srcRect l="4902" r="28431"/>
          <a:stretch/>
        </p:blipFill>
        <p:spPr>
          <a:xfrm>
            <a:off x="5334000" y="0"/>
            <a:ext cx="6858000" cy="6858000"/>
          </a:xfrm>
          <a:prstGeom prst="rect">
            <a:avLst/>
          </a:prstGeom>
        </p:spPr>
      </p:pic>
    </p:spTree>
    <p:extLst>
      <p:ext uri="{BB962C8B-B14F-4D97-AF65-F5344CB8AC3E}">
        <p14:creationId xmlns:p14="http://schemas.microsoft.com/office/powerpoint/2010/main" val="1960412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Walkin 4">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6" name="Rectangle 5">
            <a:extLst>
              <a:ext uri="{FF2B5EF4-FFF2-40B4-BE49-F238E27FC236}">
                <a16:creationId xmlns:a16="http://schemas.microsoft.com/office/drawing/2014/main" id="{B0420A7A-183F-4EEA-91C2-B3CC4CDCE53C}"/>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pic>
        <p:nvPicPr>
          <p:cNvPr id="3" name="Picture 2" descr="A person standing in front of a window&#10;&#10;Description automatically generated">
            <a:extLst>
              <a:ext uri="{FF2B5EF4-FFF2-40B4-BE49-F238E27FC236}">
                <a16:creationId xmlns:a16="http://schemas.microsoft.com/office/drawing/2014/main" id="{B14D253D-28E7-4AF3-8949-D1BA1FBB4F37}"/>
              </a:ext>
            </a:extLst>
          </p:cNvPr>
          <p:cNvPicPr>
            <a:picLocks noChangeAspect="1"/>
          </p:cNvPicPr>
          <p:nvPr userDrawn="1"/>
        </p:nvPicPr>
        <p:blipFill rotWithShape="1">
          <a:blip r:embed="rId3"/>
          <a:srcRect l="11614" r="21721"/>
          <a:stretch/>
        </p:blipFill>
        <p:spPr>
          <a:xfrm>
            <a:off x="5334000" y="0"/>
            <a:ext cx="6858000" cy="6858000"/>
          </a:xfrm>
          <a:prstGeom prst="rect">
            <a:avLst/>
          </a:prstGeom>
        </p:spPr>
      </p:pic>
    </p:spTree>
    <p:extLst>
      <p:ext uri="{BB962C8B-B14F-4D97-AF65-F5344CB8AC3E}">
        <p14:creationId xmlns:p14="http://schemas.microsoft.com/office/powerpoint/2010/main" val="3367211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4" name="Picture 3">
            <a:extLst>
              <a:ext uri="{FF2B5EF4-FFF2-40B4-BE49-F238E27FC236}">
                <a16:creationId xmlns:a16="http://schemas.microsoft.com/office/drawing/2014/main" id="{3CE62B4A-B26A-4952-A251-9576C54D8264}"/>
              </a:ext>
            </a:extLst>
          </p:cNvPr>
          <p:cNvPicPr>
            <a:picLocks noChangeAspect="1"/>
          </p:cNvPicPr>
          <p:nvPr userDrawn="1"/>
        </p:nvPicPr>
        <p:blipFill>
          <a:blip r:embed="rId3"/>
          <a:stretch>
            <a:fillRect/>
          </a:stretch>
        </p:blipFill>
        <p:spPr>
          <a:xfrm>
            <a:off x="5334000" y="0"/>
            <a:ext cx="6858000" cy="6858000"/>
          </a:xfrm>
          <a:prstGeom prst="rect">
            <a:avLst/>
          </a:prstGeom>
        </p:spPr>
      </p:pic>
      <p:sp>
        <p:nvSpPr>
          <p:cNvPr id="8" name="Rectangle 7">
            <a:extLst>
              <a:ext uri="{FF2B5EF4-FFF2-40B4-BE49-F238E27FC236}">
                <a16:creationId xmlns:a16="http://schemas.microsoft.com/office/drawing/2014/main" id="{DDB915C0-1175-4663-8A3E-62A5E7C1A975}"/>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141914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Walkin 4">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6" name="Rectangle 5">
            <a:extLst>
              <a:ext uri="{FF2B5EF4-FFF2-40B4-BE49-F238E27FC236}">
                <a16:creationId xmlns:a16="http://schemas.microsoft.com/office/drawing/2014/main" id="{B0420A7A-183F-4EEA-91C2-B3CC4CDCE53C}"/>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pic>
        <p:nvPicPr>
          <p:cNvPr id="9" name="Picture 8" descr="Two people sitting on a bench&#10;&#10;Description automatically generated">
            <a:extLst>
              <a:ext uri="{FF2B5EF4-FFF2-40B4-BE49-F238E27FC236}">
                <a16:creationId xmlns:a16="http://schemas.microsoft.com/office/drawing/2014/main" id="{9D257758-1A59-4D96-A872-0808E1768DBD}"/>
              </a:ext>
            </a:extLst>
          </p:cNvPr>
          <p:cNvPicPr>
            <a:picLocks noChangeAspect="1"/>
          </p:cNvPicPr>
          <p:nvPr userDrawn="1"/>
        </p:nvPicPr>
        <p:blipFill rotWithShape="1">
          <a:blip r:embed="rId3"/>
          <a:srcRect l="1297" r="32036"/>
          <a:stretch/>
        </p:blipFill>
        <p:spPr>
          <a:xfrm>
            <a:off x="5333999" y="0"/>
            <a:ext cx="6858001" cy="6858000"/>
          </a:xfrm>
          <a:prstGeom prst="rect">
            <a:avLst/>
          </a:prstGeom>
        </p:spPr>
      </p:pic>
    </p:spTree>
    <p:extLst>
      <p:ext uri="{BB962C8B-B14F-4D97-AF65-F5344CB8AC3E}">
        <p14:creationId xmlns:p14="http://schemas.microsoft.com/office/powerpoint/2010/main" val="2998501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Walkin 5">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9" name="Picture 8">
            <a:extLst>
              <a:ext uri="{FF2B5EF4-FFF2-40B4-BE49-F238E27FC236}">
                <a16:creationId xmlns:a16="http://schemas.microsoft.com/office/drawing/2014/main" id="{4978FDAA-0A1E-41B6-8468-AD60852CCD5D}"/>
              </a:ext>
            </a:extLst>
          </p:cNvPr>
          <p:cNvPicPr>
            <a:picLocks noChangeAspect="1"/>
          </p:cNvPicPr>
          <p:nvPr userDrawn="1"/>
        </p:nvPicPr>
        <p:blipFill>
          <a:blip r:embed="rId3"/>
          <a:stretch>
            <a:fillRect/>
          </a:stretch>
        </p:blipFill>
        <p:spPr>
          <a:xfrm>
            <a:off x="5334000" y="0"/>
            <a:ext cx="6858000" cy="6858000"/>
          </a:xfrm>
          <a:prstGeom prst="rect">
            <a:avLst/>
          </a:prstGeom>
        </p:spPr>
      </p:pic>
      <p:sp>
        <p:nvSpPr>
          <p:cNvPr id="6" name="Rectangle 5">
            <a:extLst>
              <a:ext uri="{FF2B5EF4-FFF2-40B4-BE49-F238E27FC236}">
                <a16:creationId xmlns:a16="http://schemas.microsoft.com/office/drawing/2014/main" id="{D320650B-F491-4DD7-9A4A-6D7F3F6421E4}"/>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119620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Walkin 6">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10" name="Picture 9">
            <a:extLst>
              <a:ext uri="{FF2B5EF4-FFF2-40B4-BE49-F238E27FC236}">
                <a16:creationId xmlns:a16="http://schemas.microsoft.com/office/drawing/2014/main" id="{BDF971B9-3477-4ED6-A907-06703D26781F}"/>
              </a:ext>
            </a:extLst>
          </p:cNvPr>
          <p:cNvPicPr>
            <a:picLocks noChangeAspect="1"/>
          </p:cNvPicPr>
          <p:nvPr userDrawn="1"/>
        </p:nvPicPr>
        <p:blipFill>
          <a:blip r:embed="rId3"/>
          <a:stretch>
            <a:fillRect/>
          </a:stretch>
        </p:blipFill>
        <p:spPr>
          <a:xfrm>
            <a:off x="5334000" y="0"/>
            <a:ext cx="6858000" cy="6858000"/>
          </a:xfrm>
          <a:prstGeom prst="rect">
            <a:avLst/>
          </a:prstGeom>
        </p:spPr>
      </p:pic>
      <p:sp>
        <p:nvSpPr>
          <p:cNvPr id="6" name="Rectangle 5">
            <a:extLst>
              <a:ext uri="{FF2B5EF4-FFF2-40B4-BE49-F238E27FC236}">
                <a16:creationId xmlns:a16="http://schemas.microsoft.com/office/drawing/2014/main" id="{575F06D1-B26B-4E52-9E2B-8AC87CDE15A1}"/>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1074085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125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568483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quare photo medium blue">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499070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Title square photo medium blu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69610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1250">
                      <a:schemeClr val="tx1"/>
                    </a:gs>
                    <a:gs pos="100000">
                      <a:schemeClr val="tx1"/>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7" name="Picture 6">
            <a:extLst>
              <a:ext uri="{FF2B5EF4-FFF2-40B4-BE49-F238E27FC236}">
                <a16:creationId xmlns:a16="http://schemas.microsoft.com/office/drawing/2014/main" id="{D6C2B634-F2AD-47CC-BA53-7D7C1E665920}"/>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1246890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quare photo medium blue">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1250">
                      <a:schemeClr val="tx1"/>
                    </a:gs>
                    <a:gs pos="100000">
                      <a:schemeClr val="tx1"/>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7" name="Picture 6">
            <a:extLst>
              <a:ext uri="{FF2B5EF4-FFF2-40B4-BE49-F238E27FC236}">
                <a16:creationId xmlns:a16="http://schemas.microsoft.com/office/drawing/2014/main" id="{D6C2B634-F2AD-47CC-BA53-7D7C1E665920}"/>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655224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8" name="Picture 7">
            <a:extLst>
              <a:ext uri="{FF2B5EF4-FFF2-40B4-BE49-F238E27FC236}">
                <a16:creationId xmlns:a16="http://schemas.microsoft.com/office/drawing/2014/main" id="{385C7F86-3012-4CBC-BB16-A3F0CE7D7937}"/>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75785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980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medium blue">
    <p:bg>
      <p:bgPr>
        <a:solidFill>
          <a:srgbClr val="0070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553564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2811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984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491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581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263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13708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05500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59179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06814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2294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29791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2"/>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2871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1"/>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31252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1"/>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58168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02696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1"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5995060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gradFill>
                  <a:gsLst>
                    <a:gs pos="1250">
                      <a:schemeClr val="tx1"/>
                    </a:gs>
                    <a:gs pos="100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3"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668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603" indent="0">
              <a:buNone/>
              <a:defRPr/>
            </a:lvl2pPr>
          </a:lstStyle>
          <a:p>
            <a:pPr lvl="0"/>
            <a:r>
              <a:rPr lang="en-US"/>
              <a:t>Edit Master text styles</a:t>
            </a:r>
          </a:p>
        </p:txBody>
      </p:sp>
    </p:spTree>
    <p:extLst>
      <p:ext uri="{BB962C8B-B14F-4D97-AF65-F5344CB8AC3E}">
        <p14:creationId xmlns:p14="http://schemas.microsoft.com/office/powerpoint/2010/main" val="2143361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603"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8836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623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850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7825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0178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1234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321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981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2837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63254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0C0"/>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62625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049406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21957"/>
      </p:ext>
    </p:extLst>
  </p:cSld>
  <p:clrMapOvr>
    <a:masterClrMapping/>
  </p:clrMapOvr>
  <p:transition>
    <p:fade/>
  </p:transition>
  <p:extLst>
    <p:ext uri="{DCECCB84-F9BA-43D5-87BE-67443E8EF086}">
      <p15:sldGuideLst xmlns:p15="http://schemas.microsoft.com/office/powerpoint/2012/main">
        <p15:guide id="1" orient="horz" pos="768">
          <p15:clr>
            <a:srgbClr val="FBAE40"/>
          </p15:clr>
        </p15:guide>
        <p15:guide id="2" orient="horz" pos="3552">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29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63509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452001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5155095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62481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600793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08307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605976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7421555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97498691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64584001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088470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60316712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98172521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85711827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73966938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5568234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19290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4282771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9420224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2436755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2315030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3607690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00640157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5056608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02123707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72397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3695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7077698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81583947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8226095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442252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5263939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2604761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0399027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176661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84950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4244370E-E120-40E8-AC44-CE6974352D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99783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4B343896-8655-42C4-9189-C99BFED302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6041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7770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8878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2906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1411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8782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9707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1297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4067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38653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238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561031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27502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76675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6302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77241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0608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638499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1278722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0714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6746870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4532712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40829827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37460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678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6037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341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073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497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534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2596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928088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6306514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83866186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49721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09672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image" Target="../media/image1.emf"/><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theme" Target="../theme/theme2.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8" Type="http://schemas.openxmlformats.org/officeDocument/2006/relationships/slideLayout" Target="../slideLayouts/slideLayout1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9" Type="http://schemas.openxmlformats.org/officeDocument/2006/relationships/slideLayout" Target="../slideLayouts/slideLayout184.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42" Type="http://schemas.openxmlformats.org/officeDocument/2006/relationships/slideLayout" Target="../slideLayouts/slideLayout187.xml"/><Relationship Id="rId47" Type="http://schemas.openxmlformats.org/officeDocument/2006/relationships/slideLayout" Target="../slideLayouts/slideLayout192.xml"/><Relationship Id="rId50" Type="http://schemas.openxmlformats.org/officeDocument/2006/relationships/slideLayout" Target="../slideLayouts/slideLayout195.xml"/><Relationship Id="rId7" Type="http://schemas.openxmlformats.org/officeDocument/2006/relationships/slideLayout" Target="../slideLayouts/slideLayout15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9" Type="http://schemas.openxmlformats.org/officeDocument/2006/relationships/slideLayout" Target="../slideLayouts/slideLayout174.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40" Type="http://schemas.openxmlformats.org/officeDocument/2006/relationships/slideLayout" Target="../slideLayouts/slideLayout185.xml"/><Relationship Id="rId45" Type="http://schemas.openxmlformats.org/officeDocument/2006/relationships/slideLayout" Target="../slideLayouts/slideLayout190.xml"/><Relationship Id="rId53" Type="http://schemas.openxmlformats.org/officeDocument/2006/relationships/image" Target="../media/image1.emf"/><Relationship Id="rId5" Type="http://schemas.openxmlformats.org/officeDocument/2006/relationships/slideLayout" Target="../slideLayouts/slideLayout15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4" Type="http://schemas.openxmlformats.org/officeDocument/2006/relationships/slideLayout" Target="../slideLayouts/slideLayout189.xml"/><Relationship Id="rId52" Type="http://schemas.openxmlformats.org/officeDocument/2006/relationships/theme" Target="../theme/theme3.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43" Type="http://schemas.openxmlformats.org/officeDocument/2006/relationships/slideLayout" Target="../slideLayouts/slideLayout188.xml"/><Relationship Id="rId48" Type="http://schemas.openxmlformats.org/officeDocument/2006/relationships/slideLayout" Target="../slideLayouts/slideLayout193.xml"/><Relationship Id="rId8" Type="http://schemas.openxmlformats.org/officeDocument/2006/relationships/slideLayout" Target="../slideLayouts/slideLayout153.xml"/><Relationship Id="rId51" Type="http://schemas.openxmlformats.org/officeDocument/2006/relationships/slideLayout" Target="../slideLayouts/slideLayout196.xml"/><Relationship Id="rId3" Type="http://schemas.openxmlformats.org/officeDocument/2006/relationships/slideLayout" Target="../slideLayouts/slideLayout148.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slideLayout" Target="../slideLayouts/slideLayout183.xml"/><Relationship Id="rId46" Type="http://schemas.openxmlformats.org/officeDocument/2006/relationships/slideLayout" Target="../slideLayouts/slideLayout191.xml"/><Relationship Id="rId20" Type="http://schemas.openxmlformats.org/officeDocument/2006/relationships/slideLayout" Target="../slideLayouts/slideLayout165.xml"/><Relationship Id="rId41" Type="http://schemas.openxmlformats.org/officeDocument/2006/relationships/slideLayout" Target="../slideLayouts/slideLayout18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49" Type="http://schemas.openxmlformats.org/officeDocument/2006/relationships/slideLayout" Target="../slideLayouts/slideLayout19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image" Target="../media/image43.png"/><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theme" Target="../theme/theme4.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8" Type="http://schemas.openxmlformats.org/officeDocument/2006/relationships/slideLayout" Target="../slideLayouts/slideLayout20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9" Type="http://schemas.openxmlformats.org/officeDocument/2006/relationships/image" Target="../media/image1.emf"/><Relationship Id="rId21" Type="http://schemas.openxmlformats.org/officeDocument/2006/relationships/slideLayout" Target="../slideLayouts/slideLayout249.xml"/><Relationship Id="rId34" Type="http://schemas.openxmlformats.org/officeDocument/2006/relationships/slideLayout" Target="../slideLayouts/slideLayout262.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38" Type="http://schemas.openxmlformats.org/officeDocument/2006/relationships/theme" Target="../theme/theme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slideLayout" Target="../slideLayouts/slideLayout260.xml"/><Relationship Id="rId37" Type="http://schemas.openxmlformats.org/officeDocument/2006/relationships/slideLayout" Target="../slideLayouts/slideLayout265.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36" Type="http://schemas.openxmlformats.org/officeDocument/2006/relationships/slideLayout" Target="../slideLayouts/slideLayout264.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35" Type="http://schemas.openxmlformats.org/officeDocument/2006/relationships/slideLayout" Target="../slideLayouts/slideLayout263.xml"/><Relationship Id="rId8" Type="http://schemas.openxmlformats.org/officeDocument/2006/relationships/slideLayout" Target="../slideLayouts/slideLayout236.xml"/><Relationship Id="rId3" Type="http://schemas.openxmlformats.org/officeDocument/2006/relationships/slideLayout" Target="../slideLayouts/slideLayout2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36453940"/>
      </p:ext>
    </p:extLst>
  </p:cSld>
  <p:clrMap bg1="dk1" tx1="lt1" bg2="dk2" tx2="lt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 id="214748542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3"/>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2577006049"/>
      </p:ext>
    </p:extLst>
  </p:cSld>
  <p:clrMap bg1="dk1" tx1="lt1" bg2="dk2" tx2="lt2" accent1="accent1" accent2="accent2" accent3="accent3" accent4="accent4" accent5="accent5" accent6="accent6" hlink="hlink" folHlink="folHlink"/>
  <p:sldLayoutIdLst>
    <p:sldLayoutId id="2147485431" r:id="rId1"/>
    <p:sldLayoutId id="2147485432" r:id="rId2"/>
    <p:sldLayoutId id="2147485433" r:id="rId3"/>
    <p:sldLayoutId id="2147485434" r:id="rId4"/>
    <p:sldLayoutId id="2147485435" r:id="rId5"/>
    <p:sldLayoutId id="2147485436" r:id="rId6"/>
    <p:sldLayoutId id="2147485437" r:id="rId7"/>
    <p:sldLayoutId id="2147485438" r:id="rId8"/>
    <p:sldLayoutId id="2147485439" r:id="rId9"/>
    <p:sldLayoutId id="2147485440" r:id="rId10"/>
    <p:sldLayoutId id="2147485441" r:id="rId11"/>
    <p:sldLayoutId id="2147485442" r:id="rId12"/>
    <p:sldLayoutId id="2147485443" r:id="rId13"/>
    <p:sldLayoutId id="2147485444" r:id="rId14"/>
    <p:sldLayoutId id="2147485445" r:id="rId15"/>
    <p:sldLayoutId id="2147485446" r:id="rId16"/>
    <p:sldLayoutId id="2147485447" r:id="rId17"/>
    <p:sldLayoutId id="2147485448" r:id="rId18"/>
    <p:sldLayoutId id="2147485449" r:id="rId19"/>
    <p:sldLayoutId id="2147485450" r:id="rId20"/>
    <p:sldLayoutId id="2147485451" r:id="rId21"/>
    <p:sldLayoutId id="2147485452" r:id="rId22"/>
    <p:sldLayoutId id="2147485453" r:id="rId23"/>
    <p:sldLayoutId id="2147485454" r:id="rId24"/>
    <p:sldLayoutId id="2147485455" r:id="rId25"/>
    <p:sldLayoutId id="2147485456" r:id="rId26"/>
    <p:sldLayoutId id="2147485457" r:id="rId27"/>
    <p:sldLayoutId id="2147485458" r:id="rId28"/>
    <p:sldLayoutId id="2147485459" r:id="rId29"/>
    <p:sldLayoutId id="2147485460" r:id="rId30"/>
    <p:sldLayoutId id="2147485461" r:id="rId31"/>
    <p:sldLayoutId id="2147485462" r:id="rId32"/>
    <p:sldLayoutId id="2147485463" r:id="rId33"/>
    <p:sldLayoutId id="2147485464" r:id="rId34"/>
    <p:sldLayoutId id="2147485465" r:id="rId35"/>
    <p:sldLayoutId id="2147485466" r:id="rId36"/>
    <p:sldLayoutId id="2147485467" r:id="rId37"/>
    <p:sldLayoutId id="2147485468" r:id="rId38"/>
    <p:sldLayoutId id="2147485469" r:id="rId39"/>
    <p:sldLayoutId id="2147485470" r:id="rId40"/>
    <p:sldLayoutId id="2147485471" r:id="rId41"/>
    <p:sldLayoutId id="2147485472" r:id="rId42"/>
    <p:sldLayoutId id="2147485473" r:id="rId43"/>
    <p:sldLayoutId id="2147485474" r:id="rId44"/>
    <p:sldLayoutId id="2147485475" r:id="rId45"/>
    <p:sldLayoutId id="2147485476" r:id="rId46"/>
    <p:sldLayoutId id="2147485477" r:id="rId47"/>
    <p:sldLayoutId id="2147485478" r:id="rId48"/>
    <p:sldLayoutId id="2147485479" r:id="rId49"/>
    <p:sldLayoutId id="2147485480" r:id="rId50"/>
    <p:sldLayoutId id="2147485481" r:id="rId51"/>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994152838"/>
      </p:ext>
    </p:extLst>
  </p:cSld>
  <p:clrMap bg1="lt1" tx1="dk1" bg2="lt2" tx2="dk2" accent1="accent1" accent2="accent2" accent3="accent3" accent4="accent4" accent5="accent5" accent6="accent6" hlink="hlink" folHlink="folHlink"/>
  <p:sldLayoutIdLst>
    <p:sldLayoutId id="2147485497" r:id="rId1"/>
    <p:sldLayoutId id="2147485498" r:id="rId2"/>
    <p:sldLayoutId id="2147485499" r:id="rId3"/>
    <p:sldLayoutId id="2147485500" r:id="rId4"/>
    <p:sldLayoutId id="2147485501" r:id="rId5"/>
    <p:sldLayoutId id="2147485502" r:id="rId6"/>
    <p:sldLayoutId id="2147485503" r:id="rId7"/>
    <p:sldLayoutId id="2147485504" r:id="rId8"/>
    <p:sldLayoutId id="2147485505" r:id="rId9"/>
    <p:sldLayoutId id="2147485506" r:id="rId10"/>
    <p:sldLayoutId id="2147485507" r:id="rId11"/>
    <p:sldLayoutId id="2147485508" r:id="rId12"/>
    <p:sldLayoutId id="2147485509" r:id="rId13"/>
    <p:sldLayoutId id="2147485510" r:id="rId14"/>
    <p:sldLayoutId id="2147485511" r:id="rId15"/>
    <p:sldLayoutId id="2147485512" r:id="rId16"/>
    <p:sldLayoutId id="2147485513" r:id="rId17"/>
    <p:sldLayoutId id="2147485514" r:id="rId18"/>
    <p:sldLayoutId id="2147485515" r:id="rId19"/>
    <p:sldLayoutId id="2147485516" r:id="rId20"/>
    <p:sldLayoutId id="2147485517" r:id="rId21"/>
    <p:sldLayoutId id="2147485518" r:id="rId22"/>
    <p:sldLayoutId id="2147485519" r:id="rId23"/>
    <p:sldLayoutId id="2147485520" r:id="rId24"/>
    <p:sldLayoutId id="2147485521" r:id="rId25"/>
    <p:sldLayoutId id="2147485522" r:id="rId26"/>
    <p:sldLayoutId id="2147485523" r:id="rId27"/>
    <p:sldLayoutId id="2147485524" r:id="rId28"/>
    <p:sldLayoutId id="2147485525" r:id="rId29"/>
    <p:sldLayoutId id="2147485526" r:id="rId30"/>
    <p:sldLayoutId id="2147485527" r:id="rId31"/>
    <p:sldLayoutId id="2147485528"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4">
          <p15:clr>
            <a:srgbClr val="F26B43"/>
          </p15:clr>
        </p15:guide>
        <p15:guide id="42" pos="7416">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18963772"/>
      </p:ext>
    </p:extLst>
  </p:cSld>
  <p:clrMap bg1="dk1" tx1="lt1" bg2="dk2" tx2="lt2" accent1="accent1" accent2="accent2" accent3="accent3" accent4="accent4" accent5="accent5" accent6="accent6" hlink="hlink" folHlink="folHlink"/>
  <p:sldLayoutIdLst>
    <p:sldLayoutId id="2147485530" r:id="rId1"/>
    <p:sldLayoutId id="2147485531" r:id="rId2"/>
    <p:sldLayoutId id="2147485532" r:id="rId3"/>
    <p:sldLayoutId id="2147485533" r:id="rId4"/>
    <p:sldLayoutId id="2147485534" r:id="rId5"/>
    <p:sldLayoutId id="2147485535" r:id="rId6"/>
    <p:sldLayoutId id="2147485536" r:id="rId7"/>
    <p:sldLayoutId id="2147485537" r:id="rId8"/>
    <p:sldLayoutId id="2147485538" r:id="rId9"/>
    <p:sldLayoutId id="2147485539" r:id="rId10"/>
    <p:sldLayoutId id="2147485540" r:id="rId11"/>
    <p:sldLayoutId id="2147485541" r:id="rId12"/>
    <p:sldLayoutId id="2147485542" r:id="rId13"/>
    <p:sldLayoutId id="2147485543" r:id="rId14"/>
    <p:sldLayoutId id="2147485544" r:id="rId15"/>
    <p:sldLayoutId id="2147485545" r:id="rId16"/>
    <p:sldLayoutId id="2147485546" r:id="rId17"/>
    <p:sldLayoutId id="2147485547" r:id="rId18"/>
    <p:sldLayoutId id="2147485548" r:id="rId19"/>
    <p:sldLayoutId id="2147485549" r:id="rId20"/>
    <p:sldLayoutId id="2147485550" r:id="rId21"/>
    <p:sldLayoutId id="2147485551" r:id="rId22"/>
    <p:sldLayoutId id="2147485552" r:id="rId23"/>
    <p:sldLayoutId id="2147485553" r:id="rId24"/>
    <p:sldLayoutId id="2147485554" r:id="rId25"/>
    <p:sldLayoutId id="2147485555" r:id="rId26"/>
    <p:sldLayoutId id="2147485556" r:id="rId27"/>
    <p:sldLayoutId id="2147485557" r:id="rId28"/>
    <p:sldLayoutId id="2147485558" r:id="rId29"/>
    <p:sldLayoutId id="2147485559" r:id="rId30"/>
    <p:sldLayoutId id="2147485560" r:id="rId31"/>
    <p:sldLayoutId id="2147485561" r:id="rId32"/>
    <p:sldLayoutId id="2147485562" r:id="rId33"/>
    <p:sldLayoutId id="2147485563" r:id="rId34"/>
    <p:sldLayoutId id="2147485564" r:id="rId35"/>
    <p:sldLayoutId id="2147485565" r:id="rId36"/>
    <p:sldLayoutId id="214748556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74.png"/></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azure.com/free" TargetMode="External"/><Relationship Id="rId7" Type="http://schemas.openxmlformats.org/officeDocument/2006/relationships/image" Target="../media/image97.svg"/><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image" Target="../media/image96.png"/><Relationship Id="rId5" Type="http://schemas.openxmlformats.org/officeDocument/2006/relationships/image" Target="../media/image74.png"/><Relationship Id="rId4" Type="http://schemas.openxmlformats.org/officeDocument/2006/relationships/hyperlink" Target="https://github.com/signup" TargetMode="External"/><Relationship Id="rId9" Type="http://schemas.openxmlformats.org/officeDocument/2006/relationships/image" Target="../media/image81.svg"/></Relationships>
</file>

<file path=ppt/slides/_rels/slide1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jpe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74.png"/></Relationships>
</file>

<file path=ppt/slides/_rels/slide12.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109.png"/><Relationship Id="rId18" Type="http://schemas.openxmlformats.org/officeDocument/2006/relationships/image" Target="../media/image112.png"/><Relationship Id="rId3" Type="http://schemas.openxmlformats.org/officeDocument/2006/relationships/image" Target="../media/image87.png"/><Relationship Id="rId7" Type="http://schemas.openxmlformats.org/officeDocument/2006/relationships/image" Target="../media/image85.png"/><Relationship Id="rId12" Type="http://schemas.openxmlformats.org/officeDocument/2006/relationships/image" Target="../media/image108.svg"/><Relationship Id="rId17" Type="http://schemas.openxmlformats.org/officeDocument/2006/relationships/image" Target="../media/image111.svg"/><Relationship Id="rId2" Type="http://schemas.openxmlformats.org/officeDocument/2006/relationships/notesSlide" Target="../notesSlides/notesSlide11.xml"/><Relationship Id="rId16" Type="http://schemas.openxmlformats.org/officeDocument/2006/relationships/image" Target="../media/image110.png"/><Relationship Id="rId1" Type="http://schemas.openxmlformats.org/officeDocument/2006/relationships/slideLayout" Target="../slideLayouts/slideLayout11.xml"/><Relationship Id="rId6" Type="http://schemas.openxmlformats.org/officeDocument/2006/relationships/image" Target="../media/image106.svg"/><Relationship Id="rId11" Type="http://schemas.openxmlformats.org/officeDocument/2006/relationships/image" Target="../media/image107.png"/><Relationship Id="rId5" Type="http://schemas.openxmlformats.org/officeDocument/2006/relationships/image" Target="../media/image105.png"/><Relationship Id="rId15" Type="http://schemas.openxmlformats.org/officeDocument/2006/relationships/image" Target="../media/image90.svg"/><Relationship Id="rId10" Type="http://schemas.openxmlformats.org/officeDocument/2006/relationships/image" Target="../media/image84.svg"/><Relationship Id="rId19" Type="http://schemas.openxmlformats.org/officeDocument/2006/relationships/image" Target="../media/image113.svg"/><Relationship Id="rId4" Type="http://schemas.openxmlformats.org/officeDocument/2006/relationships/image" Target="../media/image88.svg"/><Relationship Id="rId9" Type="http://schemas.openxmlformats.org/officeDocument/2006/relationships/image" Target="../media/image83.png"/><Relationship Id="rId14" Type="http://schemas.openxmlformats.org/officeDocument/2006/relationships/image" Target="../media/image89.png"/></Relationships>
</file>

<file path=ppt/slides/_rels/slide13.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66.xml"/><Relationship Id="rId6" Type="http://schemas.openxmlformats.org/officeDocument/2006/relationships/hyperlink" Target="https://aka.ms/azuredevdaycontent" TargetMode="External"/><Relationship Id="rId5" Type="http://schemas.openxmlformats.org/officeDocument/2006/relationships/hyperlink" Target="https://aka.ms/azuredevdaysurvey" TargetMode="External"/><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g"/><Relationship Id="rId7" Type="http://schemas.openxmlformats.org/officeDocument/2006/relationships/image" Target="../media/image79.svg"/><Relationship Id="rId2" Type="http://schemas.openxmlformats.org/officeDocument/2006/relationships/notesSlide" Target="../notesSlides/notesSlide2.xml"/><Relationship Id="rId1" Type="http://schemas.openxmlformats.org/officeDocument/2006/relationships/slideLayout" Target="../slideLayouts/slideLayout81.xml"/><Relationship Id="rId6" Type="http://schemas.openxmlformats.org/officeDocument/2006/relationships/image" Target="../media/image78.png"/><Relationship Id="rId5" Type="http://schemas.openxmlformats.org/officeDocument/2006/relationships/image" Target="../media/image77.svg"/><Relationship Id="rId10" Type="http://schemas.openxmlformats.org/officeDocument/2006/relationships/image" Target="../media/image74.png"/><Relationship Id="rId4" Type="http://schemas.openxmlformats.org/officeDocument/2006/relationships/image" Target="../media/image76.png"/><Relationship Id="rId9" Type="http://schemas.openxmlformats.org/officeDocument/2006/relationships/image" Target="../media/image81.svg"/></Relationships>
</file>

<file path=ppt/slides/_rels/slide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2.jpeg"/><Relationship Id="rId4" Type="http://schemas.openxmlformats.org/officeDocument/2006/relationships/image" Target="../media/image77.sv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svg"/><Relationship Id="rId3" Type="http://schemas.openxmlformats.org/officeDocument/2006/relationships/image" Target="../media/image74.png"/><Relationship Id="rId7" Type="http://schemas.openxmlformats.org/officeDocument/2006/relationships/image" Target="../media/image86.svg"/><Relationship Id="rId12"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85.png"/><Relationship Id="rId11" Type="http://schemas.openxmlformats.org/officeDocument/2006/relationships/image" Target="../media/image81.svg"/><Relationship Id="rId5" Type="http://schemas.openxmlformats.org/officeDocument/2006/relationships/image" Target="../media/image84.svg"/><Relationship Id="rId10"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88.svg"/></Relationships>
</file>

<file path=ppt/slides/_rels/slide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9.xml"/></Relationships>
</file>

<file path=ppt/slides/_rels/slide7.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sitting at a desk with several monitors&#10;&#10;Description automatically generated with low confidence">
            <a:extLst>
              <a:ext uri="{FF2B5EF4-FFF2-40B4-BE49-F238E27FC236}">
                <a16:creationId xmlns:a16="http://schemas.microsoft.com/office/drawing/2014/main" id="{103D599A-B83E-48AC-896B-EB7326F63B20}"/>
              </a:ext>
            </a:extLst>
          </p:cNvPr>
          <p:cNvPicPr>
            <a:picLocks noGrp="1" noChangeAspect="1"/>
          </p:cNvPicPr>
          <p:nvPr>
            <p:ph type="pic" sz="quarter" idx="10"/>
          </p:nvPr>
        </p:nvPicPr>
        <p:blipFill>
          <a:blip r:embed="rId3"/>
          <a:srcRect t="7813" b="7813"/>
          <a:stretch>
            <a:fillRect/>
          </a:stretch>
        </p:blipFill>
        <p:spPr/>
      </p:pic>
      <p:sp>
        <p:nvSpPr>
          <p:cNvPr id="3" name="Title 2">
            <a:extLst>
              <a:ext uri="{FF2B5EF4-FFF2-40B4-BE49-F238E27FC236}">
                <a16:creationId xmlns:a16="http://schemas.microsoft.com/office/drawing/2014/main" id="{55E8D625-6D8E-4D8A-8BC4-77B8A8D4E78A}"/>
              </a:ext>
            </a:extLst>
          </p:cNvPr>
          <p:cNvSpPr>
            <a:spLocks noGrp="1"/>
          </p:cNvSpPr>
          <p:nvPr>
            <p:ph type="title"/>
          </p:nvPr>
        </p:nvSpPr>
        <p:spPr/>
        <p:txBody>
          <a:bodyPr/>
          <a:lstStyle/>
          <a:p>
            <a:br>
              <a:rPr lang="en-US" dirty="0"/>
            </a:br>
            <a:br>
              <a:rPr lang="en-US" dirty="0"/>
            </a:br>
            <a:br>
              <a:rPr lang="en-US" dirty="0"/>
            </a:br>
            <a:br>
              <a:rPr lang="en-US" dirty="0"/>
            </a:br>
            <a:r>
              <a:rPr lang="en-US" dirty="0"/>
              <a:t>Azure Dev Day</a:t>
            </a:r>
          </a:p>
        </p:txBody>
      </p:sp>
      <p:pic>
        <p:nvPicPr>
          <p:cNvPr id="7" name="Picture 6" descr="Icon&#10;&#10;Description automatically generated">
            <a:extLst>
              <a:ext uri="{FF2B5EF4-FFF2-40B4-BE49-F238E27FC236}">
                <a16:creationId xmlns:a16="http://schemas.microsoft.com/office/drawing/2014/main" id="{CEE300A6-FFC3-457B-8667-4905466D5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93" y="1254439"/>
            <a:ext cx="3025561" cy="3025561"/>
          </a:xfrm>
          <a:prstGeom prst="rect">
            <a:avLst/>
          </a:prstGeom>
        </p:spPr>
      </p:pic>
    </p:spTree>
    <p:extLst>
      <p:ext uri="{BB962C8B-B14F-4D97-AF65-F5344CB8AC3E}">
        <p14:creationId xmlns:p14="http://schemas.microsoft.com/office/powerpoint/2010/main" val="30298423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071B-FE0D-4587-A688-EFC818B91839}"/>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43061246-00A1-4B27-935B-29F2BFB7A1DE}"/>
              </a:ext>
            </a:extLst>
          </p:cNvPr>
          <p:cNvSpPr>
            <a:spLocks noGrp="1"/>
          </p:cNvSpPr>
          <p:nvPr>
            <p:ph type="body" sz="quarter" idx="11"/>
          </p:nvPr>
        </p:nvSpPr>
        <p:spPr/>
        <p:txBody>
          <a:bodyPr/>
          <a:lstStyle/>
          <a:p>
            <a:pPr marL="0" indent="0">
              <a:buNone/>
            </a:pPr>
            <a:endParaRPr lang="en-US" dirty="0"/>
          </a:p>
          <a:p>
            <a:pPr marL="0" indent="0">
              <a:buNone/>
            </a:pPr>
            <a:r>
              <a:rPr lang="en-US" dirty="0"/>
              <a:t>Azure subscription</a:t>
            </a:r>
          </a:p>
          <a:p>
            <a:pPr marL="0" indent="0">
              <a:buNone/>
            </a:pPr>
            <a:r>
              <a:rPr lang="en-US" sz="2200" dirty="0">
                <a:hlinkClick r:id="rId3"/>
              </a:rPr>
              <a:t>https://azure.com/free</a:t>
            </a: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dirty="0"/>
              <a:t>GitHub Account</a:t>
            </a:r>
          </a:p>
          <a:p>
            <a:pPr marL="0" indent="0">
              <a:buNone/>
            </a:pPr>
            <a:r>
              <a:rPr lang="en-US" sz="2200" dirty="0">
                <a:hlinkClick r:id="rId4"/>
              </a:rPr>
              <a:t>https://github.com/signup</a:t>
            </a:r>
            <a:r>
              <a:rPr lang="en-US" sz="2200" dirty="0"/>
              <a:t> </a:t>
            </a:r>
          </a:p>
          <a:p>
            <a:pPr marL="0" indent="0">
              <a:buNone/>
            </a:pPr>
            <a:endParaRPr lang="en-US" sz="1600" dirty="0"/>
          </a:p>
        </p:txBody>
      </p:sp>
      <p:pic>
        <p:nvPicPr>
          <p:cNvPr id="5" name="Picture 4" descr="Icon&#10;&#10;Description automatically generated">
            <a:extLst>
              <a:ext uri="{FF2B5EF4-FFF2-40B4-BE49-F238E27FC236}">
                <a16:creationId xmlns:a16="http://schemas.microsoft.com/office/drawing/2014/main" id="{A03D9485-D808-43FC-B02D-FC2A19BB1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495" y="3427412"/>
            <a:ext cx="3025561" cy="3025561"/>
          </a:xfrm>
          <a:prstGeom prst="rect">
            <a:avLst/>
          </a:prstGeom>
        </p:spPr>
      </p:pic>
      <p:pic>
        <p:nvPicPr>
          <p:cNvPr id="4" name="Graphic 3">
            <a:extLst>
              <a:ext uri="{FF2B5EF4-FFF2-40B4-BE49-F238E27FC236}">
                <a16:creationId xmlns:a16="http://schemas.microsoft.com/office/drawing/2014/main" id="{AF358B2A-060A-4E4C-B48C-1B820AEF4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9337" y="651036"/>
            <a:ext cx="1875843" cy="1875843"/>
          </a:xfrm>
          <a:prstGeom prst="rect">
            <a:avLst/>
          </a:prstGeom>
        </p:spPr>
      </p:pic>
      <p:pic>
        <p:nvPicPr>
          <p:cNvPr id="7" name="Graphic 6">
            <a:extLst>
              <a:ext uri="{FF2B5EF4-FFF2-40B4-BE49-F238E27FC236}">
                <a16:creationId xmlns:a16="http://schemas.microsoft.com/office/drawing/2014/main" id="{90E08C71-373D-529C-9506-51864A78FB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9337" y="3573782"/>
            <a:ext cx="1875843" cy="1875843"/>
          </a:xfrm>
          <a:prstGeom prst="rect">
            <a:avLst/>
          </a:prstGeom>
        </p:spPr>
      </p:pic>
    </p:spTree>
    <p:extLst>
      <p:ext uri="{BB962C8B-B14F-4D97-AF65-F5344CB8AC3E}">
        <p14:creationId xmlns:p14="http://schemas.microsoft.com/office/powerpoint/2010/main" val="23685677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E813-CD74-442B-A319-4209C2A02E80}"/>
              </a:ext>
            </a:extLst>
          </p:cNvPr>
          <p:cNvSpPr>
            <a:spLocks noGrp="1"/>
          </p:cNvSpPr>
          <p:nvPr>
            <p:ph type="title"/>
          </p:nvPr>
        </p:nvSpPr>
        <p:spPr/>
        <p:txBody>
          <a:bodyPr/>
          <a:lstStyle/>
          <a:p>
            <a:r>
              <a:rPr lang="en-US"/>
              <a:t>Sample of available tools</a:t>
            </a:r>
          </a:p>
        </p:txBody>
      </p:sp>
      <p:pic>
        <p:nvPicPr>
          <p:cNvPr id="1026" name="Picture 2" descr="See the source image">
            <a:extLst>
              <a:ext uri="{FF2B5EF4-FFF2-40B4-BE49-F238E27FC236}">
                <a16:creationId xmlns:a16="http://schemas.microsoft.com/office/drawing/2014/main" id="{7913D1C5-3DF3-4C3D-979B-446E4660D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717" y="1366653"/>
            <a:ext cx="983725" cy="983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3916F9-EE47-4110-90F2-F64FF1044273}"/>
              </a:ext>
            </a:extLst>
          </p:cNvPr>
          <p:cNvSpPr txBox="1"/>
          <p:nvPr/>
        </p:nvSpPr>
        <p:spPr>
          <a:xfrm>
            <a:off x="2535731" y="1704626"/>
            <a:ext cx="2694905" cy="307777"/>
          </a:xfrm>
          <a:prstGeom prst="rect">
            <a:avLst/>
          </a:prstGeom>
          <a:noFill/>
        </p:spPr>
        <p:txBody>
          <a:bodyPr wrap="none" lIns="0" tIns="0" rIns="0" bIns="0" rtlCol="0">
            <a:spAutoFit/>
          </a:bodyPr>
          <a:lstStyle/>
          <a:p>
            <a:pPr algn="l"/>
            <a:r>
              <a:rPr lang="en-US" sz="2000"/>
              <a:t>+ Azure Tools Extension</a:t>
            </a:r>
          </a:p>
        </p:txBody>
      </p:sp>
      <p:pic>
        <p:nvPicPr>
          <p:cNvPr id="1028" name="Picture 4" descr="See the source image">
            <a:extLst>
              <a:ext uri="{FF2B5EF4-FFF2-40B4-BE49-F238E27FC236}">
                <a16:creationId xmlns:a16="http://schemas.microsoft.com/office/drawing/2014/main" id="{2B72852D-D805-46E0-B0E9-CBFFDC436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605" y="2746107"/>
            <a:ext cx="1045837" cy="9804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8DB0924-1024-46D3-8195-5B6109BD8F61}"/>
              </a:ext>
            </a:extLst>
          </p:cNvPr>
          <p:cNvSpPr txBox="1"/>
          <p:nvPr/>
        </p:nvSpPr>
        <p:spPr>
          <a:xfrm>
            <a:off x="2535730" y="3082454"/>
            <a:ext cx="2494914" cy="307777"/>
          </a:xfrm>
          <a:prstGeom prst="rect">
            <a:avLst/>
          </a:prstGeom>
          <a:noFill/>
        </p:spPr>
        <p:txBody>
          <a:bodyPr wrap="none" lIns="0" tIns="0" rIns="0" bIns="0" rtlCol="0">
            <a:spAutoFit/>
          </a:bodyPr>
          <a:lstStyle/>
          <a:p>
            <a:pPr algn="l"/>
            <a:r>
              <a:rPr lang="en-US" sz="2000"/>
              <a:t>+ Azure Toolkit Plugin</a:t>
            </a:r>
          </a:p>
        </p:txBody>
      </p:sp>
      <p:pic>
        <p:nvPicPr>
          <p:cNvPr id="1030" name="Picture 6" descr="See the source image">
            <a:extLst>
              <a:ext uri="{FF2B5EF4-FFF2-40B4-BE49-F238E27FC236}">
                <a16:creationId xmlns:a16="http://schemas.microsoft.com/office/drawing/2014/main" id="{EA6741F9-C777-442F-8BC4-4D880CC2E6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605" y="4122308"/>
            <a:ext cx="980472" cy="9804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31DFBA2-FF85-431B-927A-8C57330C53EB}"/>
              </a:ext>
            </a:extLst>
          </p:cNvPr>
          <p:cNvSpPr txBox="1"/>
          <p:nvPr/>
        </p:nvSpPr>
        <p:spPr>
          <a:xfrm>
            <a:off x="2535730" y="4458655"/>
            <a:ext cx="1712648" cy="307777"/>
          </a:xfrm>
          <a:prstGeom prst="rect">
            <a:avLst/>
          </a:prstGeom>
          <a:noFill/>
        </p:spPr>
        <p:txBody>
          <a:bodyPr wrap="none" lIns="0" tIns="0" rIns="0" bIns="0" rtlCol="0">
            <a:spAutoFit/>
          </a:bodyPr>
          <a:lstStyle/>
          <a:p>
            <a:pPr algn="l"/>
            <a:r>
              <a:rPr lang="en-US" sz="2000"/>
              <a:t>+ Azure Toolkit</a:t>
            </a:r>
          </a:p>
        </p:txBody>
      </p:sp>
      <p:pic>
        <p:nvPicPr>
          <p:cNvPr id="1032" name="Picture 8" descr="See the source image">
            <a:extLst>
              <a:ext uri="{FF2B5EF4-FFF2-40B4-BE49-F238E27FC236}">
                <a16:creationId xmlns:a16="http://schemas.microsoft.com/office/drawing/2014/main" id="{46D5AEE1-21C0-4508-ACD3-571223998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605" y="5498509"/>
            <a:ext cx="980472" cy="9804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55B782-0014-4CE8-81F8-3400C5A2E2DA}"/>
              </a:ext>
            </a:extLst>
          </p:cNvPr>
          <p:cNvSpPr txBox="1"/>
          <p:nvPr/>
        </p:nvSpPr>
        <p:spPr>
          <a:xfrm>
            <a:off x="2535730" y="5834856"/>
            <a:ext cx="1905778" cy="307777"/>
          </a:xfrm>
          <a:prstGeom prst="rect">
            <a:avLst/>
          </a:prstGeom>
          <a:noFill/>
        </p:spPr>
        <p:txBody>
          <a:bodyPr wrap="none" lIns="0" tIns="0" rIns="0" bIns="0" rtlCol="0">
            <a:spAutoFit/>
          </a:bodyPr>
          <a:lstStyle/>
          <a:p>
            <a:pPr algn="l"/>
            <a:r>
              <a:rPr lang="en-US" sz="2000"/>
              <a:t>+ Cloud Explorer</a:t>
            </a:r>
          </a:p>
        </p:txBody>
      </p:sp>
      <p:pic>
        <p:nvPicPr>
          <p:cNvPr id="1034" name="Picture 10" descr="See the source image">
            <a:extLst>
              <a:ext uri="{FF2B5EF4-FFF2-40B4-BE49-F238E27FC236}">
                <a16:creationId xmlns:a16="http://schemas.microsoft.com/office/drawing/2014/main" id="{7138DB79-18F0-480B-B081-3E40BE5BEE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6956" y="1293604"/>
            <a:ext cx="2917573" cy="17346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FBEA50CE-4AFE-4539-9863-D26247DCC9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8402" y="3207289"/>
            <a:ext cx="1718045" cy="17180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con&#10;&#10;Description automatically generated">
            <a:extLst>
              <a:ext uri="{FF2B5EF4-FFF2-40B4-BE49-F238E27FC236}">
                <a16:creationId xmlns:a16="http://schemas.microsoft.com/office/drawing/2014/main" id="{5E5D3EAD-B617-4B97-BF70-3D959C1F5A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6421" y="5053853"/>
            <a:ext cx="1562005" cy="1562005"/>
          </a:xfrm>
          <a:prstGeom prst="rect">
            <a:avLst/>
          </a:prstGeom>
        </p:spPr>
      </p:pic>
    </p:spTree>
    <p:extLst>
      <p:ext uri="{BB962C8B-B14F-4D97-AF65-F5344CB8AC3E}">
        <p14:creationId xmlns:p14="http://schemas.microsoft.com/office/powerpoint/2010/main" val="18351903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88F3EFB6-1AB0-4C14-806D-2EA5F7191BFE}"/>
              </a:ext>
            </a:extLst>
          </p:cNvPr>
          <p:cNvSpPr/>
          <p:nvPr/>
        </p:nvSpPr>
        <p:spPr>
          <a:xfrm>
            <a:off x="413719" y="5656797"/>
            <a:ext cx="11600451" cy="921542"/>
          </a:xfrm>
          <a:prstGeom prst="rect">
            <a:avLst/>
          </a:prstGeom>
          <a:solidFill>
            <a:srgbClr val="D9D9D9"/>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A3344C6C-23CE-4CE2-89DD-55FEC2AFBEDB}"/>
              </a:ext>
            </a:extLst>
          </p:cNvPr>
          <p:cNvSpPr txBox="1"/>
          <p:nvPr/>
        </p:nvSpPr>
        <p:spPr>
          <a:xfrm>
            <a:off x="2578710" y="2171162"/>
            <a:ext cx="1806905"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CaaS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Container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Platform</a:t>
            </a:r>
          </a:p>
        </p:txBody>
      </p:sp>
      <p:cxnSp>
        <p:nvCxnSpPr>
          <p:cNvPr id="87" name="Straight Arrow Connector 86">
            <a:extLst>
              <a:ext uri="{FF2B5EF4-FFF2-40B4-BE49-F238E27FC236}">
                <a16:creationId xmlns:a16="http://schemas.microsoft.com/office/drawing/2014/main" id="{53C6694F-1F50-40AF-906B-78FAE17A9816}"/>
              </a:ext>
            </a:extLst>
          </p:cNvPr>
          <p:cNvCxnSpPr>
            <a:cxnSpLocks/>
          </p:cNvCxnSpPr>
          <p:nvPr/>
        </p:nvCxnSpPr>
        <p:spPr>
          <a:xfrm>
            <a:off x="413719" y="2059070"/>
            <a:ext cx="11342853" cy="0"/>
          </a:xfrm>
          <a:prstGeom prst="straightConnector1">
            <a:avLst/>
          </a:prstGeom>
          <a:noFill/>
          <a:ln w="19050" cap="flat" cmpd="sng" algn="ctr">
            <a:solidFill>
              <a:sysClr val="windowText" lastClr="000000"/>
            </a:solidFill>
            <a:prstDash val="solid"/>
            <a:round/>
            <a:headEnd type="triangle" w="med" len="med"/>
            <a:tailEnd type="triangle" w="med" len="med"/>
          </a:ln>
          <a:effectLst/>
        </p:spPr>
      </p:cxnSp>
      <p:sp>
        <p:nvSpPr>
          <p:cNvPr id="88" name="TextBox 87">
            <a:extLst>
              <a:ext uri="{FF2B5EF4-FFF2-40B4-BE49-F238E27FC236}">
                <a16:creationId xmlns:a16="http://schemas.microsoft.com/office/drawing/2014/main" id="{8BC0F4DA-A5B4-44AE-A431-FDDD3D5EA564}"/>
              </a:ext>
            </a:extLst>
          </p:cNvPr>
          <p:cNvSpPr txBox="1"/>
          <p:nvPr/>
        </p:nvSpPr>
        <p:spPr>
          <a:xfrm>
            <a:off x="5297499" y="2171162"/>
            <a:ext cx="1572866"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PaaS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Application Platform</a:t>
            </a:r>
          </a:p>
        </p:txBody>
      </p:sp>
      <p:sp>
        <p:nvSpPr>
          <p:cNvPr id="89" name="TextBox 88">
            <a:extLst>
              <a:ext uri="{FF2B5EF4-FFF2-40B4-BE49-F238E27FC236}">
                <a16:creationId xmlns:a16="http://schemas.microsoft.com/office/drawing/2014/main" id="{5544E1E3-00A3-45A9-8AA4-DBB43A306C6C}"/>
              </a:ext>
            </a:extLst>
          </p:cNvPr>
          <p:cNvSpPr txBox="1"/>
          <p:nvPr/>
        </p:nvSpPr>
        <p:spPr>
          <a:xfrm>
            <a:off x="7584318" y="2171162"/>
            <a:ext cx="1398139"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FaaS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Serverless Platform</a:t>
            </a:r>
          </a:p>
        </p:txBody>
      </p:sp>
      <p:sp>
        <p:nvSpPr>
          <p:cNvPr id="90" name="TextBox 89">
            <a:extLst>
              <a:ext uri="{FF2B5EF4-FFF2-40B4-BE49-F238E27FC236}">
                <a16:creationId xmlns:a16="http://schemas.microsoft.com/office/drawing/2014/main" id="{FE63B5B5-F12C-4EC8-A1A5-EC0A1EA4485E}"/>
              </a:ext>
            </a:extLst>
          </p:cNvPr>
          <p:cNvSpPr txBox="1"/>
          <p:nvPr/>
        </p:nvSpPr>
        <p:spPr>
          <a:xfrm>
            <a:off x="326011" y="2171162"/>
            <a:ext cx="1713931"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IaaS</a:t>
            </a:r>
            <a:endParaRPr kumimoji="0" lang="en-US" sz="24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Infrastructure Platform</a:t>
            </a:r>
            <a:endParaRPr kumimoji="0" lang="en-US" sz="1400" b="0" i="0" u="none" strike="noStrike" kern="0" cap="none" spc="0" normalizeH="0" baseline="0" noProof="0" dirty="0">
              <a:ln>
                <a:noFill/>
              </a:ln>
              <a:effectLst/>
              <a:uLnTx/>
              <a:uFillTx/>
            </a:endParaRPr>
          </a:p>
        </p:txBody>
      </p:sp>
      <p:sp>
        <p:nvSpPr>
          <p:cNvPr id="91" name="TextBox 90">
            <a:extLst>
              <a:ext uri="{FF2B5EF4-FFF2-40B4-BE49-F238E27FC236}">
                <a16:creationId xmlns:a16="http://schemas.microsoft.com/office/drawing/2014/main" id="{6D6992C5-2183-49F3-88A4-A19A8C872730}"/>
              </a:ext>
            </a:extLst>
          </p:cNvPr>
          <p:cNvSpPr txBox="1"/>
          <p:nvPr/>
        </p:nvSpPr>
        <p:spPr>
          <a:xfrm>
            <a:off x="538289" y="5754807"/>
            <a:ext cx="2608406"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More Control </a:t>
            </a:r>
            <a:r>
              <a:rPr kumimoji="0" lang="en-US" sz="1050" b="0" i="0" u="none" strike="noStrike" kern="0" cap="none" spc="0" normalizeH="0" baseline="0" noProof="0" dirty="0">
                <a:ln>
                  <a:noFill/>
                </a:ln>
                <a:solidFill>
                  <a:srgbClr val="75757A"/>
                </a:solidFill>
                <a:effectLst/>
                <a:uLnTx/>
                <a:uFillTx/>
              </a:rPr>
              <a:t>of execution environment</a:t>
            </a:r>
          </a:p>
        </p:txBody>
      </p:sp>
      <p:sp>
        <p:nvSpPr>
          <p:cNvPr id="92" name="TextBox 91">
            <a:extLst>
              <a:ext uri="{FF2B5EF4-FFF2-40B4-BE49-F238E27FC236}">
                <a16:creationId xmlns:a16="http://schemas.microsoft.com/office/drawing/2014/main" id="{12468891-B1D2-4ABF-B794-E7C2C3D6EAF4}"/>
              </a:ext>
            </a:extLst>
          </p:cNvPr>
          <p:cNvSpPr txBox="1"/>
          <p:nvPr/>
        </p:nvSpPr>
        <p:spPr>
          <a:xfrm>
            <a:off x="538289" y="6219614"/>
            <a:ext cx="2529860"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Less Agile </a:t>
            </a:r>
            <a:r>
              <a:rPr kumimoji="0" lang="en-US" sz="1050" b="0" i="0" u="none" strike="noStrike" kern="0" cap="none" spc="0" normalizeH="0" baseline="0" noProof="0" dirty="0">
                <a:ln>
                  <a:noFill/>
                </a:ln>
                <a:solidFill>
                  <a:srgbClr val="75757A"/>
                </a:solidFill>
                <a:effectLst/>
                <a:uLnTx/>
                <a:uFillTx/>
              </a:rPr>
              <a:t>development &amp; deployment</a:t>
            </a:r>
          </a:p>
        </p:txBody>
      </p:sp>
      <p:sp>
        <p:nvSpPr>
          <p:cNvPr id="93" name="TextBox 92">
            <a:extLst>
              <a:ext uri="{FF2B5EF4-FFF2-40B4-BE49-F238E27FC236}">
                <a16:creationId xmlns:a16="http://schemas.microsoft.com/office/drawing/2014/main" id="{140F5716-4DFA-4DA3-98A1-8995FCC1E7B7}"/>
              </a:ext>
            </a:extLst>
          </p:cNvPr>
          <p:cNvSpPr txBox="1"/>
          <p:nvPr/>
        </p:nvSpPr>
        <p:spPr>
          <a:xfrm>
            <a:off x="9355055" y="5754807"/>
            <a:ext cx="2531462"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Less Control </a:t>
            </a:r>
            <a:r>
              <a:rPr kumimoji="0" lang="en-US" sz="1050" b="0" i="0" u="none" strike="noStrike" kern="0" cap="none" spc="0" normalizeH="0" baseline="0" noProof="0" dirty="0">
                <a:ln>
                  <a:noFill/>
                </a:ln>
                <a:solidFill>
                  <a:srgbClr val="75757A"/>
                </a:solidFill>
                <a:effectLst/>
                <a:uLnTx/>
                <a:uFillTx/>
              </a:rPr>
              <a:t>of execution environment</a:t>
            </a:r>
          </a:p>
        </p:txBody>
      </p:sp>
      <p:sp>
        <p:nvSpPr>
          <p:cNvPr id="94" name="TextBox 93">
            <a:extLst>
              <a:ext uri="{FF2B5EF4-FFF2-40B4-BE49-F238E27FC236}">
                <a16:creationId xmlns:a16="http://schemas.microsoft.com/office/drawing/2014/main" id="{26B8F425-9AA4-4383-9ED5-3A91B7D917CB}"/>
              </a:ext>
            </a:extLst>
          </p:cNvPr>
          <p:cNvSpPr txBox="1"/>
          <p:nvPr/>
        </p:nvSpPr>
        <p:spPr>
          <a:xfrm>
            <a:off x="9279713" y="6219614"/>
            <a:ext cx="2606804"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More Agile </a:t>
            </a:r>
            <a:r>
              <a:rPr kumimoji="0" lang="en-US" sz="1050" b="0" i="0" u="none" strike="noStrike" kern="0" cap="none" spc="0" normalizeH="0" baseline="0" noProof="0" dirty="0">
                <a:ln>
                  <a:noFill/>
                </a:ln>
                <a:solidFill>
                  <a:srgbClr val="75757A"/>
                </a:solidFill>
                <a:effectLst/>
                <a:uLnTx/>
                <a:uFillTx/>
              </a:rPr>
              <a:t>development &amp; deployment</a:t>
            </a:r>
          </a:p>
        </p:txBody>
      </p:sp>
      <p:sp>
        <p:nvSpPr>
          <p:cNvPr id="95" name="Oval 94">
            <a:extLst>
              <a:ext uri="{FF2B5EF4-FFF2-40B4-BE49-F238E27FC236}">
                <a16:creationId xmlns:a16="http://schemas.microsoft.com/office/drawing/2014/main" id="{4CC2C48E-4852-4D98-9329-C555912A968B}"/>
              </a:ext>
            </a:extLst>
          </p:cNvPr>
          <p:cNvSpPr/>
          <p:nvPr/>
        </p:nvSpPr>
        <p:spPr bwMode="auto">
          <a:xfrm>
            <a:off x="1110324"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873DC0D1-64ED-4695-A9C5-CA984B4B4D16}"/>
              </a:ext>
            </a:extLst>
          </p:cNvPr>
          <p:cNvSpPr/>
          <p:nvPr/>
        </p:nvSpPr>
        <p:spPr bwMode="auto">
          <a:xfrm>
            <a:off x="6011279"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A42AF060-2564-4F5A-97FB-4D8948FD7BAE}"/>
              </a:ext>
            </a:extLst>
          </p:cNvPr>
          <p:cNvSpPr/>
          <p:nvPr/>
        </p:nvSpPr>
        <p:spPr bwMode="auto">
          <a:xfrm>
            <a:off x="8210735"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475298B2-ED26-4C1F-A6E7-F4D4DE1EE6FD}"/>
              </a:ext>
            </a:extLst>
          </p:cNvPr>
          <p:cNvGrpSpPr/>
          <p:nvPr/>
        </p:nvGrpSpPr>
        <p:grpSpPr>
          <a:xfrm>
            <a:off x="5832289" y="1325815"/>
            <a:ext cx="488776" cy="561510"/>
            <a:chOff x="6949749" y="1942799"/>
            <a:chExt cx="770280" cy="884908"/>
          </a:xfrm>
        </p:grpSpPr>
        <p:sp>
          <p:nvSpPr>
            <p:cNvPr id="99" name="Hexagon 98">
              <a:extLst>
                <a:ext uri="{FF2B5EF4-FFF2-40B4-BE49-F238E27FC236}">
                  <a16:creationId xmlns:a16="http://schemas.microsoft.com/office/drawing/2014/main" id="{AC03242A-C668-4B10-84DB-5FA14BF94D15}"/>
                </a:ext>
              </a:extLst>
            </p:cNvPr>
            <p:cNvSpPr/>
            <p:nvPr/>
          </p:nvSpPr>
          <p:spPr>
            <a:xfrm rot="5400000">
              <a:off x="6935208" y="2083080"/>
              <a:ext cx="799786" cy="689468"/>
            </a:xfrm>
            <a:prstGeom prst="hexagon">
              <a:avLst>
                <a:gd name="adj" fmla="val 31710"/>
                <a:gd name="vf" fmla="val 115470"/>
              </a:avLst>
            </a:prstGeom>
            <a:solidFill>
              <a:srgbClr val="50E6FF"/>
            </a:solidFill>
            <a:ln w="190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0" name="Freeform 17">
              <a:extLst>
                <a:ext uri="{FF2B5EF4-FFF2-40B4-BE49-F238E27FC236}">
                  <a16:creationId xmlns:a16="http://schemas.microsoft.com/office/drawing/2014/main" id="{3DC3E1BD-3D3E-41F4-871F-C4722988F488}"/>
                </a:ext>
              </a:extLst>
            </p:cNvPr>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1" name="Freeform 18">
              <a:extLst>
                <a:ext uri="{FF2B5EF4-FFF2-40B4-BE49-F238E27FC236}">
                  <a16:creationId xmlns:a16="http://schemas.microsoft.com/office/drawing/2014/main" id="{AC24FF10-F372-41CA-A8BC-10A7360EFC1D}"/>
                </a:ext>
              </a:extLst>
            </p:cNvPr>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2" name="Line 19">
              <a:extLst>
                <a:ext uri="{FF2B5EF4-FFF2-40B4-BE49-F238E27FC236}">
                  <a16:creationId xmlns:a16="http://schemas.microsoft.com/office/drawing/2014/main" id="{188ECFEC-2593-4F3F-9DF4-B974818B029F}"/>
                </a:ext>
              </a:extLst>
            </p:cNvPr>
            <p:cNvSpPr>
              <a:spLocks noChangeShapeType="1"/>
            </p:cNvSpPr>
            <p:nvPr/>
          </p:nvSpPr>
          <p:spPr bwMode="auto">
            <a:xfrm>
              <a:off x="7553245"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3" name="Freeform 20">
              <a:extLst>
                <a:ext uri="{FF2B5EF4-FFF2-40B4-BE49-F238E27FC236}">
                  <a16:creationId xmlns:a16="http://schemas.microsoft.com/office/drawing/2014/main" id="{45A26259-B3F7-4366-B344-05E2A89DEE12}"/>
                </a:ext>
              </a:extLst>
            </p:cNvPr>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21">
              <a:extLst>
                <a:ext uri="{FF2B5EF4-FFF2-40B4-BE49-F238E27FC236}">
                  <a16:creationId xmlns:a16="http://schemas.microsoft.com/office/drawing/2014/main" id="{E9684A53-4D21-471B-B70E-0E349D952889}"/>
                </a:ext>
              </a:extLst>
            </p:cNvPr>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Line 22">
              <a:extLst>
                <a:ext uri="{FF2B5EF4-FFF2-40B4-BE49-F238E27FC236}">
                  <a16:creationId xmlns:a16="http://schemas.microsoft.com/office/drawing/2014/main" id="{671A1A67-16D1-4A9F-92C3-FC090DD1628A}"/>
                </a:ext>
              </a:extLst>
            </p:cNvPr>
            <p:cNvSpPr>
              <a:spLocks noChangeShapeType="1"/>
            </p:cNvSpPr>
            <p:nvPr/>
          </p:nvSpPr>
          <p:spPr bwMode="auto">
            <a:xfrm>
              <a:off x="7116533"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24">
              <a:extLst>
                <a:ext uri="{FF2B5EF4-FFF2-40B4-BE49-F238E27FC236}">
                  <a16:creationId xmlns:a16="http://schemas.microsoft.com/office/drawing/2014/main" id="{771427C2-A159-49B6-A272-7F4EFA131F07}"/>
                </a:ext>
              </a:extLst>
            </p:cNvPr>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25">
              <a:extLst>
                <a:ext uri="{FF2B5EF4-FFF2-40B4-BE49-F238E27FC236}">
                  <a16:creationId xmlns:a16="http://schemas.microsoft.com/office/drawing/2014/main" id="{4B76C8A3-3560-4FA5-AB56-59073C5CE464}"/>
                </a:ext>
              </a:extLst>
            </p:cNvPr>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Line 26">
              <a:extLst>
                <a:ext uri="{FF2B5EF4-FFF2-40B4-BE49-F238E27FC236}">
                  <a16:creationId xmlns:a16="http://schemas.microsoft.com/office/drawing/2014/main" id="{6238B8E7-A844-45DE-A61D-218DB9EB6F30}"/>
                </a:ext>
              </a:extLst>
            </p:cNvPr>
            <p:cNvSpPr>
              <a:spLocks noChangeShapeType="1"/>
            </p:cNvSpPr>
            <p:nvPr/>
          </p:nvSpPr>
          <p:spPr bwMode="auto">
            <a:xfrm>
              <a:off x="7335986" y="2138112"/>
              <a:ext cx="0" cy="190924"/>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9" name="Group 387">
            <a:extLst>
              <a:ext uri="{FF2B5EF4-FFF2-40B4-BE49-F238E27FC236}">
                <a16:creationId xmlns:a16="http://schemas.microsoft.com/office/drawing/2014/main" id="{960F246F-909D-4ED8-8012-F34FC4A35F15}"/>
              </a:ext>
            </a:extLst>
          </p:cNvPr>
          <p:cNvGrpSpPr>
            <a:grpSpLocks noChangeAspect="1"/>
          </p:cNvGrpSpPr>
          <p:nvPr/>
        </p:nvGrpSpPr>
        <p:grpSpPr bwMode="auto">
          <a:xfrm>
            <a:off x="8031460" y="1356408"/>
            <a:ext cx="497030" cy="497030"/>
            <a:chOff x="999" y="3388"/>
            <a:chExt cx="359" cy="359"/>
          </a:xfrm>
        </p:grpSpPr>
        <p:sp>
          <p:nvSpPr>
            <p:cNvPr id="110" name="Freeform 388">
              <a:extLst>
                <a:ext uri="{FF2B5EF4-FFF2-40B4-BE49-F238E27FC236}">
                  <a16:creationId xmlns:a16="http://schemas.microsoft.com/office/drawing/2014/main" id="{14033488-8D30-486C-A570-1655310BB742}"/>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1" name="Freeform 389">
              <a:extLst>
                <a:ext uri="{FF2B5EF4-FFF2-40B4-BE49-F238E27FC236}">
                  <a16:creationId xmlns:a16="http://schemas.microsoft.com/office/drawing/2014/main" id="{71A9C758-81C8-4602-9414-B899FC7EC8EB}"/>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12" name="Group 48">
            <a:extLst>
              <a:ext uri="{FF2B5EF4-FFF2-40B4-BE49-F238E27FC236}">
                <a16:creationId xmlns:a16="http://schemas.microsoft.com/office/drawing/2014/main" id="{BA4CFD93-F616-4014-B831-B236CE772F39}"/>
              </a:ext>
            </a:extLst>
          </p:cNvPr>
          <p:cNvGrpSpPr>
            <a:grpSpLocks noChangeAspect="1"/>
          </p:cNvGrpSpPr>
          <p:nvPr/>
        </p:nvGrpSpPr>
        <p:grpSpPr bwMode="auto">
          <a:xfrm>
            <a:off x="940346" y="1413070"/>
            <a:ext cx="485265" cy="455713"/>
            <a:chOff x="2208" y="1009"/>
            <a:chExt cx="312" cy="293"/>
          </a:xfrm>
          <a:solidFill>
            <a:srgbClr val="50E6FF"/>
          </a:solidFill>
        </p:grpSpPr>
        <p:sp>
          <p:nvSpPr>
            <p:cNvPr id="113" name="Rectangle 49">
              <a:extLst>
                <a:ext uri="{FF2B5EF4-FFF2-40B4-BE49-F238E27FC236}">
                  <a16:creationId xmlns:a16="http://schemas.microsoft.com/office/drawing/2014/main" id="{64EEE568-6E56-4E43-BC3C-1B4281F46786}"/>
                </a:ext>
              </a:extLst>
            </p:cNvPr>
            <p:cNvSpPr>
              <a:spLocks noChangeArrowheads="1"/>
            </p:cNvSpPr>
            <p:nvPr/>
          </p:nvSpPr>
          <p:spPr bwMode="auto">
            <a:xfrm>
              <a:off x="2208" y="1009"/>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4" name="Rectangle 50">
              <a:extLst>
                <a:ext uri="{FF2B5EF4-FFF2-40B4-BE49-F238E27FC236}">
                  <a16:creationId xmlns:a16="http://schemas.microsoft.com/office/drawing/2014/main" id="{76CC5100-348E-49A8-8AFA-AA33EE353A9E}"/>
                </a:ext>
              </a:extLst>
            </p:cNvPr>
            <p:cNvSpPr>
              <a:spLocks noChangeArrowheads="1"/>
            </p:cNvSpPr>
            <p:nvPr/>
          </p:nvSpPr>
          <p:spPr bwMode="auto">
            <a:xfrm>
              <a:off x="2208" y="1087"/>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5" name="Rectangle 51">
              <a:extLst>
                <a:ext uri="{FF2B5EF4-FFF2-40B4-BE49-F238E27FC236}">
                  <a16:creationId xmlns:a16="http://schemas.microsoft.com/office/drawing/2014/main" id="{D973A0DB-EDC9-4792-9A90-1D9105C43F5C}"/>
                </a:ext>
              </a:extLst>
            </p:cNvPr>
            <p:cNvSpPr>
              <a:spLocks noChangeArrowheads="1"/>
            </p:cNvSpPr>
            <p:nvPr/>
          </p:nvSpPr>
          <p:spPr bwMode="auto">
            <a:xfrm>
              <a:off x="2208" y="1165"/>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6" name="Rectangle 52">
              <a:extLst>
                <a:ext uri="{FF2B5EF4-FFF2-40B4-BE49-F238E27FC236}">
                  <a16:creationId xmlns:a16="http://schemas.microsoft.com/office/drawing/2014/main" id="{F158F6B0-E724-4F11-8201-528FE2BA3E2C}"/>
                </a:ext>
              </a:extLst>
            </p:cNvPr>
            <p:cNvSpPr>
              <a:spLocks noChangeArrowheads="1"/>
            </p:cNvSpPr>
            <p:nvPr/>
          </p:nvSpPr>
          <p:spPr bwMode="auto">
            <a:xfrm>
              <a:off x="2208" y="1243"/>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7" name="Oval 53">
              <a:extLst>
                <a:ext uri="{FF2B5EF4-FFF2-40B4-BE49-F238E27FC236}">
                  <a16:creationId xmlns:a16="http://schemas.microsoft.com/office/drawing/2014/main" id="{E3DF084D-3D5A-44CC-91AA-E277D05411E2}"/>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8" name="Oval 54">
              <a:extLst>
                <a:ext uri="{FF2B5EF4-FFF2-40B4-BE49-F238E27FC236}">
                  <a16:creationId xmlns:a16="http://schemas.microsoft.com/office/drawing/2014/main" id="{DAFE2D75-3C55-4EA6-BBE7-E9517740B468}"/>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9" name="Oval 55">
              <a:extLst>
                <a:ext uri="{FF2B5EF4-FFF2-40B4-BE49-F238E27FC236}">
                  <a16:creationId xmlns:a16="http://schemas.microsoft.com/office/drawing/2014/main" id="{7CCDA539-E957-42BE-9028-7623CAD51543}"/>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0" name="Oval 56">
              <a:extLst>
                <a:ext uri="{FF2B5EF4-FFF2-40B4-BE49-F238E27FC236}">
                  <a16:creationId xmlns:a16="http://schemas.microsoft.com/office/drawing/2014/main" id="{F5B10BE3-CDA1-4DBF-9CEE-C81A47BD1A24}"/>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1" name="Oval 57">
              <a:extLst>
                <a:ext uri="{FF2B5EF4-FFF2-40B4-BE49-F238E27FC236}">
                  <a16:creationId xmlns:a16="http://schemas.microsoft.com/office/drawing/2014/main" id="{9C16E0D1-FE2B-4A58-84BC-8682F5C04330}"/>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2" name="Oval 58">
              <a:extLst>
                <a:ext uri="{FF2B5EF4-FFF2-40B4-BE49-F238E27FC236}">
                  <a16:creationId xmlns:a16="http://schemas.microsoft.com/office/drawing/2014/main" id="{7FDB78B0-BB83-440E-8B20-6D869C71E90F}"/>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3" name="Oval 59">
              <a:extLst>
                <a:ext uri="{FF2B5EF4-FFF2-40B4-BE49-F238E27FC236}">
                  <a16:creationId xmlns:a16="http://schemas.microsoft.com/office/drawing/2014/main" id="{77E3C635-1B1C-4F16-BFEF-838769C3FCAB}"/>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4" name="Oval 60">
              <a:extLst>
                <a:ext uri="{FF2B5EF4-FFF2-40B4-BE49-F238E27FC236}">
                  <a16:creationId xmlns:a16="http://schemas.microsoft.com/office/drawing/2014/main" id="{BBE86DED-A6DB-4D2A-AD0A-AF0A178A43B9}"/>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5" name="Oval 61">
              <a:extLst>
                <a:ext uri="{FF2B5EF4-FFF2-40B4-BE49-F238E27FC236}">
                  <a16:creationId xmlns:a16="http://schemas.microsoft.com/office/drawing/2014/main" id="{04DF5BC9-68C1-4599-9064-A16E537994EC}"/>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6" name="Oval 62">
              <a:extLst>
                <a:ext uri="{FF2B5EF4-FFF2-40B4-BE49-F238E27FC236}">
                  <a16:creationId xmlns:a16="http://schemas.microsoft.com/office/drawing/2014/main" id="{2E0CCC85-F7CD-488B-8F9B-1657B1E1B614}"/>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7" name="Oval 63">
              <a:extLst>
                <a:ext uri="{FF2B5EF4-FFF2-40B4-BE49-F238E27FC236}">
                  <a16:creationId xmlns:a16="http://schemas.microsoft.com/office/drawing/2014/main" id="{FE789EF7-C69E-438D-B273-BF50AE492D28}"/>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8" name="Oval 64">
              <a:extLst>
                <a:ext uri="{FF2B5EF4-FFF2-40B4-BE49-F238E27FC236}">
                  <a16:creationId xmlns:a16="http://schemas.microsoft.com/office/drawing/2014/main" id="{597A871A-81B2-42A3-BB28-D49AB2AC73C8}"/>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9" name="Group 128">
            <a:extLst>
              <a:ext uri="{FF2B5EF4-FFF2-40B4-BE49-F238E27FC236}">
                <a16:creationId xmlns:a16="http://schemas.microsoft.com/office/drawing/2014/main" id="{315B62EA-D74E-46D1-8A9D-9B8D59C848F3}"/>
              </a:ext>
            </a:extLst>
          </p:cNvPr>
          <p:cNvGrpSpPr/>
          <p:nvPr/>
        </p:nvGrpSpPr>
        <p:grpSpPr>
          <a:xfrm>
            <a:off x="3215266" y="1386286"/>
            <a:ext cx="533791" cy="504765"/>
            <a:chOff x="3903471" y="2056738"/>
            <a:chExt cx="692353" cy="654706"/>
          </a:xfrm>
        </p:grpSpPr>
        <p:grpSp>
          <p:nvGrpSpPr>
            <p:cNvPr id="130" name="Group 129">
              <a:extLst>
                <a:ext uri="{FF2B5EF4-FFF2-40B4-BE49-F238E27FC236}">
                  <a16:creationId xmlns:a16="http://schemas.microsoft.com/office/drawing/2014/main" id="{952E6EF7-A2B3-48FA-8528-721EEA542909}"/>
                </a:ext>
              </a:extLst>
            </p:cNvPr>
            <p:cNvGrpSpPr/>
            <p:nvPr/>
          </p:nvGrpSpPr>
          <p:grpSpPr>
            <a:xfrm>
              <a:off x="3903471" y="2580518"/>
              <a:ext cx="692353" cy="130926"/>
              <a:chOff x="3903471" y="2580518"/>
              <a:chExt cx="692353" cy="130926"/>
            </a:xfrm>
          </p:grpSpPr>
          <p:sp>
            <p:nvSpPr>
              <p:cNvPr id="142" name="Rectangle 52">
                <a:extLst>
                  <a:ext uri="{FF2B5EF4-FFF2-40B4-BE49-F238E27FC236}">
                    <a16:creationId xmlns:a16="http://schemas.microsoft.com/office/drawing/2014/main" id="{4590C109-7433-41B1-9530-451F5CE7F345}"/>
                  </a:ext>
                </a:extLst>
              </p:cNvPr>
              <p:cNvSpPr>
                <a:spLocks noChangeArrowheads="1"/>
              </p:cNvSpPr>
              <p:nvPr/>
            </p:nvSpPr>
            <p:spPr bwMode="auto">
              <a:xfrm>
                <a:off x="3903471" y="2580518"/>
                <a:ext cx="692353" cy="13092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3" name="Oval 53">
                <a:extLst>
                  <a:ext uri="{FF2B5EF4-FFF2-40B4-BE49-F238E27FC236}">
                    <a16:creationId xmlns:a16="http://schemas.microsoft.com/office/drawing/2014/main" id="{D5E044EC-98CF-40F2-AA72-48A9BB848E70}"/>
                  </a:ext>
                </a:extLst>
              </p:cNvPr>
              <p:cNvSpPr>
                <a:spLocks noChangeArrowheads="1"/>
              </p:cNvSpPr>
              <p:nvPr/>
            </p:nvSpPr>
            <p:spPr bwMode="auto">
              <a:xfrm>
                <a:off x="3945634"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4" name="Oval 54">
                <a:extLst>
                  <a:ext uri="{FF2B5EF4-FFF2-40B4-BE49-F238E27FC236}">
                    <a16:creationId xmlns:a16="http://schemas.microsoft.com/office/drawing/2014/main" id="{AFF7799D-BC9E-47C2-84B4-0EF3AE8ECAA1}"/>
                  </a:ext>
                </a:extLst>
              </p:cNvPr>
              <p:cNvSpPr>
                <a:spLocks noChangeArrowheads="1"/>
              </p:cNvSpPr>
              <p:nvPr/>
            </p:nvSpPr>
            <p:spPr bwMode="auto">
              <a:xfrm>
                <a:off x="4043273"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5" name="Oval 55">
                <a:extLst>
                  <a:ext uri="{FF2B5EF4-FFF2-40B4-BE49-F238E27FC236}">
                    <a16:creationId xmlns:a16="http://schemas.microsoft.com/office/drawing/2014/main" id="{F95D7425-83D6-474F-AFF0-D0643B3A0260}"/>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grpSp>
        <p:grpSp>
          <p:nvGrpSpPr>
            <p:cNvPr id="131" name="Group 130">
              <a:extLst>
                <a:ext uri="{FF2B5EF4-FFF2-40B4-BE49-F238E27FC236}">
                  <a16:creationId xmlns:a16="http://schemas.microsoft.com/office/drawing/2014/main" id="{42058069-249A-450C-BF3F-C33DBFCAD201}"/>
                </a:ext>
              </a:extLst>
            </p:cNvPr>
            <p:cNvGrpSpPr/>
            <p:nvPr/>
          </p:nvGrpSpPr>
          <p:grpSpPr>
            <a:xfrm>
              <a:off x="4034337" y="2056738"/>
              <a:ext cx="430620" cy="430620"/>
              <a:chOff x="1716088" y="1693863"/>
              <a:chExt cx="279400" cy="279400"/>
            </a:xfrm>
          </p:grpSpPr>
          <p:sp>
            <p:nvSpPr>
              <p:cNvPr id="132" name="Rectangle 26">
                <a:extLst>
                  <a:ext uri="{FF2B5EF4-FFF2-40B4-BE49-F238E27FC236}">
                    <a16:creationId xmlns:a16="http://schemas.microsoft.com/office/drawing/2014/main" id="{2997851B-CB08-4432-ACBB-9F6B1B5C51B8}"/>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3" name="Rectangle 27">
                <a:extLst>
                  <a:ext uri="{FF2B5EF4-FFF2-40B4-BE49-F238E27FC236}">
                    <a16:creationId xmlns:a16="http://schemas.microsoft.com/office/drawing/2014/main" id="{D01661CE-3B1E-4A4A-A74D-77B730DC89EE}"/>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4" name="Rectangle 28">
                <a:extLst>
                  <a:ext uri="{FF2B5EF4-FFF2-40B4-BE49-F238E27FC236}">
                    <a16:creationId xmlns:a16="http://schemas.microsoft.com/office/drawing/2014/main" id="{01663987-7FE9-4FF6-A812-6E9E5E2D7086}"/>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5" name="Rectangle 29">
                <a:extLst>
                  <a:ext uri="{FF2B5EF4-FFF2-40B4-BE49-F238E27FC236}">
                    <a16:creationId xmlns:a16="http://schemas.microsoft.com/office/drawing/2014/main" id="{D386CF0D-9D23-4C5A-A8AC-B5264B85A5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6" name="Rectangle 30">
                <a:extLst>
                  <a:ext uri="{FF2B5EF4-FFF2-40B4-BE49-F238E27FC236}">
                    <a16:creationId xmlns:a16="http://schemas.microsoft.com/office/drawing/2014/main" id="{7CDF534F-964F-49C3-8937-FC6D2D671773}"/>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7" name="Rectangle 31">
                <a:extLst>
                  <a:ext uri="{FF2B5EF4-FFF2-40B4-BE49-F238E27FC236}">
                    <a16:creationId xmlns:a16="http://schemas.microsoft.com/office/drawing/2014/main" id="{E30C67BB-788A-451A-BB10-3D19E4C8E8CA}"/>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8" name="Rectangle 32">
                <a:extLst>
                  <a:ext uri="{FF2B5EF4-FFF2-40B4-BE49-F238E27FC236}">
                    <a16:creationId xmlns:a16="http://schemas.microsoft.com/office/drawing/2014/main" id="{FEA3EE47-E986-4EDC-AF81-1197101EE360}"/>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9" name="Rectangle 33">
                <a:extLst>
                  <a:ext uri="{FF2B5EF4-FFF2-40B4-BE49-F238E27FC236}">
                    <a16:creationId xmlns:a16="http://schemas.microsoft.com/office/drawing/2014/main" id="{C7A6E070-E175-448F-B73E-106D78D0A96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0" name="Rectangle 34">
                <a:extLst>
                  <a:ext uri="{FF2B5EF4-FFF2-40B4-BE49-F238E27FC236}">
                    <a16:creationId xmlns:a16="http://schemas.microsoft.com/office/drawing/2014/main" id="{1B9E485C-5A00-4709-B97A-632F8508D720}"/>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1" name="Rectangle 35">
                <a:extLst>
                  <a:ext uri="{FF2B5EF4-FFF2-40B4-BE49-F238E27FC236}">
                    <a16:creationId xmlns:a16="http://schemas.microsoft.com/office/drawing/2014/main" id="{A75F7BD9-0715-415C-AFF1-E80A51285347}"/>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sp>
        <p:nvSpPr>
          <p:cNvPr id="146" name="Oval 145">
            <a:extLst>
              <a:ext uri="{FF2B5EF4-FFF2-40B4-BE49-F238E27FC236}">
                <a16:creationId xmlns:a16="http://schemas.microsoft.com/office/drawing/2014/main" id="{B2FC2BEE-AF90-4084-BFBF-8A61350D54FC}"/>
              </a:ext>
            </a:extLst>
          </p:cNvPr>
          <p:cNvSpPr/>
          <p:nvPr/>
        </p:nvSpPr>
        <p:spPr bwMode="auto">
          <a:xfrm>
            <a:off x="3409507"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70FFE919-EB42-4877-B8BC-C8C2FC6CCA2F}"/>
              </a:ext>
            </a:extLst>
          </p:cNvPr>
          <p:cNvCxnSpPr>
            <a:cxnSpLocks/>
          </p:cNvCxnSpPr>
          <p:nvPr/>
        </p:nvCxnSpPr>
        <p:spPr>
          <a:xfrm>
            <a:off x="604565" y="6117568"/>
            <a:ext cx="11227344" cy="0"/>
          </a:xfrm>
          <a:prstGeom prst="straightConnector1">
            <a:avLst/>
          </a:prstGeom>
          <a:noFill/>
          <a:ln w="12700" cap="flat" cmpd="sng" algn="ctr">
            <a:solidFill>
              <a:srgbClr val="3C3C41"/>
            </a:solidFill>
            <a:prstDash val="solid"/>
            <a:round/>
            <a:headEnd type="triangle" w="med" len="med"/>
            <a:tailEnd type="triangle" w="med" len="med"/>
          </a:ln>
          <a:effectLst/>
        </p:spPr>
      </p:cxnSp>
      <p:grpSp>
        <p:nvGrpSpPr>
          <p:cNvPr id="154" name="Group 153">
            <a:extLst>
              <a:ext uri="{FF2B5EF4-FFF2-40B4-BE49-F238E27FC236}">
                <a16:creationId xmlns:a16="http://schemas.microsoft.com/office/drawing/2014/main" id="{C59B969F-2525-4D13-A965-FF6629F7CC0E}"/>
              </a:ext>
            </a:extLst>
          </p:cNvPr>
          <p:cNvGrpSpPr/>
          <p:nvPr/>
        </p:nvGrpSpPr>
        <p:grpSpPr>
          <a:xfrm>
            <a:off x="2081029" y="3473473"/>
            <a:ext cx="1429538" cy="1348757"/>
            <a:chOff x="4149858" y="3191903"/>
            <a:chExt cx="1429538" cy="1348757"/>
          </a:xfrm>
        </p:grpSpPr>
        <p:pic>
          <p:nvPicPr>
            <p:cNvPr id="155" name="Graphic 154">
              <a:extLst>
                <a:ext uri="{FF2B5EF4-FFF2-40B4-BE49-F238E27FC236}">
                  <a16:creationId xmlns:a16="http://schemas.microsoft.com/office/drawing/2014/main" id="{28899A93-E7FB-4879-BF42-CAA1F91E7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949" y="3191903"/>
              <a:ext cx="757821" cy="757821"/>
            </a:xfrm>
            <a:prstGeom prst="rect">
              <a:avLst/>
            </a:prstGeom>
          </p:spPr>
        </p:pic>
        <p:sp>
          <p:nvSpPr>
            <p:cNvPr id="156" name="TextBox 155">
              <a:extLst>
                <a:ext uri="{FF2B5EF4-FFF2-40B4-BE49-F238E27FC236}">
                  <a16:creationId xmlns:a16="http://schemas.microsoft.com/office/drawing/2014/main" id="{65FC5C27-6465-4C9B-8C00-BA126C4D64E5}"/>
                </a:ext>
              </a:extLst>
            </p:cNvPr>
            <p:cNvSpPr txBox="1"/>
            <p:nvPr/>
          </p:nvSpPr>
          <p:spPr>
            <a:xfrm>
              <a:off x="4149858" y="4078995"/>
              <a:ext cx="142953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Kubernetes</a:t>
              </a:r>
            </a:p>
            <a:p>
              <a:r>
                <a:rPr lang="en-US" sz="1200" dirty="0">
                  <a:solidFill>
                    <a:schemeClr val="accent1"/>
                  </a:solidFill>
                </a:rPr>
                <a:t>Service</a:t>
              </a:r>
            </a:p>
          </p:txBody>
        </p:sp>
      </p:grpSp>
      <p:grpSp>
        <p:nvGrpSpPr>
          <p:cNvPr id="157" name="Group 156">
            <a:extLst>
              <a:ext uri="{FF2B5EF4-FFF2-40B4-BE49-F238E27FC236}">
                <a16:creationId xmlns:a16="http://schemas.microsoft.com/office/drawing/2014/main" id="{AE83094D-4BEC-40B0-8423-C05B2086F199}"/>
              </a:ext>
            </a:extLst>
          </p:cNvPr>
          <p:cNvGrpSpPr/>
          <p:nvPr/>
        </p:nvGrpSpPr>
        <p:grpSpPr>
          <a:xfrm>
            <a:off x="188361" y="3496266"/>
            <a:ext cx="1840528" cy="1152017"/>
            <a:chOff x="1277411" y="3191903"/>
            <a:chExt cx="1840528" cy="1152017"/>
          </a:xfrm>
        </p:grpSpPr>
        <p:pic>
          <p:nvPicPr>
            <p:cNvPr id="158" name="Graphic 157">
              <a:extLst>
                <a:ext uri="{FF2B5EF4-FFF2-40B4-BE49-F238E27FC236}">
                  <a16:creationId xmlns:a16="http://schemas.microsoft.com/office/drawing/2014/main" id="{04672A7B-644E-47A3-92D3-3CE2ADB2C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9519" y="3191903"/>
              <a:ext cx="757821" cy="757821"/>
            </a:xfrm>
            <a:prstGeom prst="rect">
              <a:avLst/>
            </a:prstGeom>
          </p:spPr>
        </p:pic>
        <p:sp>
          <p:nvSpPr>
            <p:cNvPr id="159" name="TextBox 158">
              <a:extLst>
                <a:ext uri="{FF2B5EF4-FFF2-40B4-BE49-F238E27FC236}">
                  <a16:creationId xmlns:a16="http://schemas.microsoft.com/office/drawing/2014/main" id="{2F1AD441-EC81-4E6F-8F57-CE7DEAE8600B}"/>
                </a:ext>
              </a:extLst>
            </p:cNvPr>
            <p:cNvSpPr txBox="1"/>
            <p:nvPr/>
          </p:nvSpPr>
          <p:spPr>
            <a:xfrm>
              <a:off x="1277411" y="4066921"/>
              <a:ext cx="1840528" cy="27699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200" kern="0" dirty="0">
                  <a:solidFill>
                    <a:schemeClr val="accent1"/>
                  </a:solidFill>
                  <a:latin typeface="Segoe UI Light"/>
                </a:rPr>
                <a:t>Virtual</a:t>
              </a:r>
              <a:r>
                <a:rPr kumimoji="0" lang="en-US" sz="1200" b="0" i="0" u="none" strike="noStrike" kern="0" cap="none" spc="0" normalizeH="0" baseline="0" noProof="0" dirty="0">
                  <a:ln>
                    <a:noFill/>
                  </a:ln>
                  <a:solidFill>
                    <a:schemeClr val="accent1"/>
                  </a:solidFill>
                  <a:effectLst/>
                  <a:uLnTx/>
                  <a:uFillTx/>
                </a:rPr>
                <a:t> </a:t>
              </a:r>
              <a:r>
                <a:rPr lang="en-US" sz="1200" kern="0" dirty="0">
                  <a:solidFill>
                    <a:schemeClr val="accent1"/>
                  </a:solidFill>
                  <a:latin typeface="Segoe UI Light"/>
                </a:rPr>
                <a:t>Machines </a:t>
              </a:r>
            </a:p>
          </p:txBody>
        </p:sp>
      </p:grpSp>
      <p:grpSp>
        <p:nvGrpSpPr>
          <p:cNvPr id="2" name="Group 1">
            <a:extLst>
              <a:ext uri="{FF2B5EF4-FFF2-40B4-BE49-F238E27FC236}">
                <a16:creationId xmlns:a16="http://schemas.microsoft.com/office/drawing/2014/main" id="{F8C885EA-3B9E-4544-AF01-A4452F7D414A}"/>
              </a:ext>
            </a:extLst>
          </p:cNvPr>
          <p:cNvGrpSpPr/>
          <p:nvPr/>
        </p:nvGrpSpPr>
        <p:grpSpPr>
          <a:xfrm>
            <a:off x="7319876" y="3473473"/>
            <a:ext cx="1840528" cy="1160211"/>
            <a:chOff x="9947510" y="3191903"/>
            <a:chExt cx="1840528" cy="1160211"/>
          </a:xfrm>
        </p:grpSpPr>
        <p:pic>
          <p:nvPicPr>
            <p:cNvPr id="160" name="Graphic 159">
              <a:extLst>
                <a:ext uri="{FF2B5EF4-FFF2-40B4-BE49-F238E27FC236}">
                  <a16:creationId xmlns:a16="http://schemas.microsoft.com/office/drawing/2014/main" id="{5A7BE6BC-B273-42E0-9D15-6540DB6BA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47367" y="3191903"/>
              <a:ext cx="883212" cy="883212"/>
            </a:xfrm>
            <a:prstGeom prst="rect">
              <a:avLst/>
            </a:prstGeom>
          </p:spPr>
        </p:pic>
        <p:sp>
          <p:nvSpPr>
            <p:cNvPr id="161" name="TextBox 160">
              <a:extLst>
                <a:ext uri="{FF2B5EF4-FFF2-40B4-BE49-F238E27FC236}">
                  <a16:creationId xmlns:a16="http://schemas.microsoft.com/office/drawing/2014/main" id="{F6A61BB1-3294-41A2-8867-404754B576F4}"/>
                </a:ext>
              </a:extLst>
            </p:cNvPr>
            <p:cNvSpPr txBox="1"/>
            <p:nvPr/>
          </p:nvSpPr>
          <p:spPr>
            <a:xfrm>
              <a:off x="9947510" y="4075115"/>
              <a:ext cx="1840528" cy="276999"/>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Functions</a:t>
              </a:r>
            </a:p>
          </p:txBody>
        </p:sp>
      </p:grpSp>
      <p:grpSp>
        <p:nvGrpSpPr>
          <p:cNvPr id="12" name="Group 11">
            <a:extLst>
              <a:ext uri="{FF2B5EF4-FFF2-40B4-BE49-F238E27FC236}">
                <a16:creationId xmlns:a16="http://schemas.microsoft.com/office/drawing/2014/main" id="{F9F053E7-33E3-40DC-B508-D9FD64094BF4}"/>
              </a:ext>
            </a:extLst>
          </p:cNvPr>
          <p:cNvGrpSpPr/>
          <p:nvPr/>
        </p:nvGrpSpPr>
        <p:grpSpPr>
          <a:xfrm>
            <a:off x="5750652" y="3465819"/>
            <a:ext cx="1840528" cy="1359492"/>
            <a:chOff x="6968254" y="3161456"/>
            <a:chExt cx="1840528" cy="1359492"/>
          </a:xfrm>
        </p:grpSpPr>
        <p:sp>
          <p:nvSpPr>
            <p:cNvPr id="152" name="TextBox 151">
              <a:extLst>
                <a:ext uri="{FF2B5EF4-FFF2-40B4-BE49-F238E27FC236}">
                  <a16:creationId xmlns:a16="http://schemas.microsoft.com/office/drawing/2014/main" id="{D64D7643-9E11-4363-872B-2DE2170C8EBE}"/>
                </a:ext>
              </a:extLst>
            </p:cNvPr>
            <p:cNvSpPr txBox="1"/>
            <p:nvPr/>
          </p:nvSpPr>
          <p:spPr>
            <a:xfrm>
              <a:off x="6968254" y="4059283"/>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App</a:t>
              </a:r>
            </a:p>
            <a:p>
              <a:r>
                <a:rPr lang="en-US" sz="1200" dirty="0">
                  <a:solidFill>
                    <a:schemeClr val="accent1"/>
                  </a:solidFill>
                </a:rPr>
                <a:t>Service</a:t>
              </a:r>
            </a:p>
          </p:txBody>
        </p:sp>
        <p:pic>
          <p:nvPicPr>
            <p:cNvPr id="9" name="Graphic 8">
              <a:extLst>
                <a:ext uri="{FF2B5EF4-FFF2-40B4-BE49-F238E27FC236}">
                  <a16:creationId xmlns:a16="http://schemas.microsoft.com/office/drawing/2014/main" id="{0F1C99D9-B3C0-4E9C-9C5A-777301BE4D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3971" y="3161456"/>
              <a:ext cx="757820" cy="757820"/>
            </a:xfrm>
            <a:prstGeom prst="rect">
              <a:avLst/>
            </a:prstGeom>
          </p:spPr>
        </p:pic>
      </p:grpSp>
      <p:grpSp>
        <p:nvGrpSpPr>
          <p:cNvPr id="15" name="Group 14">
            <a:extLst>
              <a:ext uri="{FF2B5EF4-FFF2-40B4-BE49-F238E27FC236}">
                <a16:creationId xmlns:a16="http://schemas.microsoft.com/office/drawing/2014/main" id="{9CB883BB-823F-4545-B8F2-C1234D905FA1}"/>
              </a:ext>
            </a:extLst>
          </p:cNvPr>
          <p:cNvGrpSpPr/>
          <p:nvPr/>
        </p:nvGrpSpPr>
        <p:grpSpPr>
          <a:xfrm>
            <a:off x="4897466" y="3495097"/>
            <a:ext cx="1229096" cy="1317784"/>
            <a:chOff x="6031468" y="3190734"/>
            <a:chExt cx="1229096" cy="1317784"/>
          </a:xfrm>
        </p:grpSpPr>
        <p:sp>
          <p:nvSpPr>
            <p:cNvPr id="3" name="TextBox 2">
              <a:extLst>
                <a:ext uri="{FF2B5EF4-FFF2-40B4-BE49-F238E27FC236}">
                  <a16:creationId xmlns:a16="http://schemas.microsoft.com/office/drawing/2014/main" id="{67C47F85-5767-4A2D-B8B9-59AC19A46B15}"/>
                </a:ext>
              </a:extLst>
            </p:cNvPr>
            <p:cNvSpPr txBox="1"/>
            <p:nvPr/>
          </p:nvSpPr>
          <p:spPr>
            <a:xfrm>
              <a:off x="6031468" y="4046853"/>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Spring Apps</a:t>
              </a:r>
            </a:p>
          </p:txBody>
        </p:sp>
        <p:pic>
          <p:nvPicPr>
            <p:cNvPr id="14" name="Graphic 13">
              <a:extLst>
                <a:ext uri="{FF2B5EF4-FFF2-40B4-BE49-F238E27FC236}">
                  <a16:creationId xmlns:a16="http://schemas.microsoft.com/office/drawing/2014/main" id="{1D789953-F86B-4C5E-B835-B3DE9ADD22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7106" y="3190734"/>
              <a:ext cx="757820" cy="757820"/>
            </a:xfrm>
            <a:prstGeom prst="rect">
              <a:avLst/>
            </a:prstGeom>
          </p:spPr>
        </p:pic>
      </p:grpSp>
      <p:sp>
        <p:nvSpPr>
          <p:cNvPr id="162" name="TextBox 161">
            <a:extLst>
              <a:ext uri="{FF2B5EF4-FFF2-40B4-BE49-F238E27FC236}">
                <a16:creationId xmlns:a16="http://schemas.microsoft.com/office/drawing/2014/main" id="{99F50979-992C-4D40-A8E6-D2A9095F0105}"/>
              </a:ext>
            </a:extLst>
          </p:cNvPr>
          <p:cNvSpPr txBox="1"/>
          <p:nvPr/>
        </p:nvSpPr>
        <p:spPr>
          <a:xfrm>
            <a:off x="3426128" y="4360565"/>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Container Apps</a:t>
            </a:r>
          </a:p>
        </p:txBody>
      </p:sp>
      <p:pic>
        <p:nvPicPr>
          <p:cNvPr id="5" name="Picture 2">
            <a:extLst>
              <a:ext uri="{FF2B5EF4-FFF2-40B4-BE49-F238E27FC236}">
                <a16:creationId xmlns:a16="http://schemas.microsoft.com/office/drawing/2014/main" id="{727C6929-7552-4A6B-ADEE-037216CF0E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3851" y="3475503"/>
            <a:ext cx="855663" cy="749358"/>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A96CC9C6-5E9C-417D-9427-8F1D3F15E8D8}"/>
              </a:ext>
            </a:extLst>
          </p:cNvPr>
          <p:cNvSpPr txBox="1"/>
          <p:nvPr/>
        </p:nvSpPr>
        <p:spPr>
          <a:xfrm>
            <a:off x="9815676" y="2171541"/>
            <a:ext cx="1604927"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Low Code</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App and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Platform</a:t>
            </a:r>
          </a:p>
        </p:txBody>
      </p:sp>
      <p:sp>
        <p:nvSpPr>
          <p:cNvPr id="165" name="Oval 164">
            <a:extLst>
              <a:ext uri="{FF2B5EF4-FFF2-40B4-BE49-F238E27FC236}">
                <a16:creationId xmlns:a16="http://schemas.microsoft.com/office/drawing/2014/main" id="{E0091938-3B11-4536-822F-B49A3CC646D2}"/>
              </a:ext>
            </a:extLst>
          </p:cNvPr>
          <p:cNvSpPr/>
          <p:nvPr/>
        </p:nvSpPr>
        <p:spPr bwMode="auto">
          <a:xfrm>
            <a:off x="10545481" y="1983268"/>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9" name="Group 168">
            <a:extLst>
              <a:ext uri="{FF2B5EF4-FFF2-40B4-BE49-F238E27FC236}">
                <a16:creationId xmlns:a16="http://schemas.microsoft.com/office/drawing/2014/main" id="{EF4AE630-F087-4E97-BBCE-9DF5DAB7EA36}"/>
              </a:ext>
            </a:extLst>
          </p:cNvPr>
          <p:cNvGrpSpPr/>
          <p:nvPr/>
        </p:nvGrpSpPr>
        <p:grpSpPr>
          <a:xfrm>
            <a:off x="10183300" y="3473852"/>
            <a:ext cx="1840528" cy="1144822"/>
            <a:chOff x="9947510" y="3191903"/>
            <a:chExt cx="1840528" cy="1144822"/>
          </a:xfrm>
        </p:grpSpPr>
        <p:pic>
          <p:nvPicPr>
            <p:cNvPr id="170" name="Graphic 169">
              <a:extLst>
                <a:ext uri="{FF2B5EF4-FFF2-40B4-BE49-F238E27FC236}">
                  <a16:creationId xmlns:a16="http://schemas.microsoft.com/office/drawing/2014/main" id="{8B005B8A-276D-4E09-8718-05B4B1E36C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447367" y="3191903"/>
              <a:ext cx="883212" cy="883212"/>
            </a:xfrm>
            <a:prstGeom prst="rect">
              <a:avLst/>
            </a:prstGeom>
          </p:spPr>
        </p:pic>
        <p:sp>
          <p:nvSpPr>
            <p:cNvPr id="171" name="TextBox 170">
              <a:extLst>
                <a:ext uri="{FF2B5EF4-FFF2-40B4-BE49-F238E27FC236}">
                  <a16:creationId xmlns:a16="http://schemas.microsoft.com/office/drawing/2014/main" id="{45918763-6F02-4D2B-B91B-4F9758F22A08}"/>
                </a:ext>
              </a:extLst>
            </p:cNvPr>
            <p:cNvSpPr txBox="1"/>
            <p:nvPr/>
          </p:nvSpPr>
          <p:spPr>
            <a:xfrm>
              <a:off x="9947510" y="4075115"/>
              <a:ext cx="1840528" cy="261610"/>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dirty="0">
                  <a:solidFill>
                    <a:schemeClr val="accent1"/>
                  </a:solidFill>
                </a:rPr>
                <a:t>Power Apps</a:t>
              </a:r>
            </a:p>
          </p:txBody>
        </p:sp>
      </p:grpSp>
      <p:pic>
        <p:nvPicPr>
          <p:cNvPr id="6" name="Graphic 5" descr="Workflow with solid fill">
            <a:extLst>
              <a:ext uri="{FF2B5EF4-FFF2-40B4-BE49-F238E27FC236}">
                <a16:creationId xmlns:a16="http://schemas.microsoft.com/office/drawing/2014/main" id="{7EBD0566-0252-2FA2-AF12-3DB50B8C8D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99078" y="1271819"/>
            <a:ext cx="638112" cy="638112"/>
          </a:xfrm>
          <a:prstGeom prst="rect">
            <a:avLst/>
          </a:prstGeom>
        </p:spPr>
      </p:pic>
      <p:grpSp>
        <p:nvGrpSpPr>
          <p:cNvPr id="148" name="Group 147">
            <a:extLst>
              <a:ext uri="{FF2B5EF4-FFF2-40B4-BE49-F238E27FC236}">
                <a16:creationId xmlns:a16="http://schemas.microsoft.com/office/drawing/2014/main" id="{BE588569-71A9-37EE-5495-BCC324A28A7B}"/>
              </a:ext>
            </a:extLst>
          </p:cNvPr>
          <p:cNvGrpSpPr/>
          <p:nvPr/>
        </p:nvGrpSpPr>
        <p:grpSpPr>
          <a:xfrm>
            <a:off x="9115535" y="3428716"/>
            <a:ext cx="1840528" cy="1396595"/>
            <a:chOff x="7951364" y="3036511"/>
            <a:chExt cx="1840528" cy="1396595"/>
          </a:xfrm>
        </p:grpSpPr>
        <p:pic>
          <p:nvPicPr>
            <p:cNvPr id="149" name="Graphic 148">
              <a:extLst>
                <a:ext uri="{FF2B5EF4-FFF2-40B4-BE49-F238E27FC236}">
                  <a16:creationId xmlns:a16="http://schemas.microsoft.com/office/drawing/2014/main" id="{523C8155-60C8-B2BD-7B8F-2B4586F0EA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06487" y="3036511"/>
              <a:ext cx="906748" cy="906748"/>
            </a:xfrm>
            <a:prstGeom prst="rect">
              <a:avLst/>
            </a:prstGeom>
          </p:spPr>
        </p:pic>
        <p:sp>
          <p:nvSpPr>
            <p:cNvPr id="150" name="TextBox 149">
              <a:extLst>
                <a:ext uri="{FF2B5EF4-FFF2-40B4-BE49-F238E27FC236}">
                  <a16:creationId xmlns:a16="http://schemas.microsoft.com/office/drawing/2014/main" id="{1567B87C-8D42-54F6-2DC8-529F39A53F86}"/>
                </a:ext>
              </a:extLst>
            </p:cNvPr>
            <p:cNvSpPr txBox="1"/>
            <p:nvPr/>
          </p:nvSpPr>
          <p:spPr>
            <a:xfrm>
              <a:off x="7951364" y="3971441"/>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Logic</a:t>
              </a:r>
            </a:p>
            <a:p>
              <a:r>
                <a:rPr lang="en-US" sz="1200" dirty="0">
                  <a:solidFill>
                    <a:schemeClr val="accent1"/>
                  </a:solidFill>
                </a:rPr>
                <a:t>Apps</a:t>
              </a:r>
            </a:p>
          </p:txBody>
        </p:sp>
      </p:grpSp>
      <p:sp>
        <p:nvSpPr>
          <p:cNvPr id="7" name="Title 6">
            <a:extLst>
              <a:ext uri="{FF2B5EF4-FFF2-40B4-BE49-F238E27FC236}">
                <a16:creationId xmlns:a16="http://schemas.microsoft.com/office/drawing/2014/main" id="{4B93D328-5A9A-0AE3-5D64-F462D97CBF73}"/>
              </a:ext>
            </a:extLst>
          </p:cNvPr>
          <p:cNvSpPr>
            <a:spLocks noGrp="1"/>
          </p:cNvSpPr>
          <p:nvPr>
            <p:ph type="title"/>
          </p:nvPr>
        </p:nvSpPr>
        <p:spPr>
          <a:xfrm>
            <a:off x="588263" y="457200"/>
            <a:ext cx="11018520" cy="553998"/>
          </a:xfrm>
        </p:spPr>
        <p:txBody>
          <a:bodyPr/>
          <a:lstStyle/>
          <a:p>
            <a:r>
              <a:rPr lang="en-US" dirty="0"/>
              <a:t>Application hosting continuum</a:t>
            </a:r>
          </a:p>
        </p:txBody>
      </p:sp>
    </p:spTree>
    <p:extLst>
      <p:ext uri="{BB962C8B-B14F-4D97-AF65-F5344CB8AC3E}">
        <p14:creationId xmlns:p14="http://schemas.microsoft.com/office/powerpoint/2010/main" val="40861898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C09090B-C0C8-413F-B0CA-C133B2013329}"/>
              </a:ext>
            </a:extLst>
          </p:cNvPr>
          <p:cNvSpPr txBox="1"/>
          <p:nvPr/>
        </p:nvSpPr>
        <p:spPr>
          <a:xfrm>
            <a:off x="8271642" y="3062088"/>
            <a:ext cx="378372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latest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articles, documentation, and events from Microsoft.Source—the curated monthly developer community newsletter. </a:t>
            </a: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Stay at the forefront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notified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Learn what you want</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sp>
        <p:nvSpPr>
          <p:cNvPr id="35" name="Title 1">
            <a:extLst>
              <a:ext uri="{FF2B5EF4-FFF2-40B4-BE49-F238E27FC236}">
                <a16:creationId xmlns:a16="http://schemas.microsoft.com/office/drawing/2014/main" id="{5B7E4A86-4965-4A91-A994-DFDC1AE6B8FF}"/>
              </a:ext>
            </a:extLst>
          </p:cNvPr>
          <p:cNvSpPr>
            <a:spLocks noGrp="1"/>
          </p:cNvSpPr>
          <p:nvPr>
            <p:ph type="title"/>
          </p:nvPr>
        </p:nvSpPr>
        <p:spPr>
          <a:xfrm>
            <a:off x="8271642" y="173420"/>
            <a:ext cx="3783724" cy="738664"/>
          </a:xfrm>
        </p:spPr>
        <p:txBody>
          <a:bodyPr/>
          <a:lstStyle/>
          <a:p>
            <a:r>
              <a:rPr lang="en-US" sz="2400" dirty="0">
                <a:solidFill>
                  <a:schemeClr val="accent1"/>
                </a:solidFill>
              </a:rPr>
              <a:t>Sign up for Microsoft.Source</a:t>
            </a:r>
          </a:p>
        </p:txBody>
      </p:sp>
      <p:sp>
        <p:nvSpPr>
          <p:cNvPr id="37" name="TextBox 36">
            <a:extLst>
              <a:ext uri="{FF2B5EF4-FFF2-40B4-BE49-F238E27FC236}">
                <a16:creationId xmlns:a16="http://schemas.microsoft.com/office/drawing/2014/main" id="{9D07D8C1-953D-4383-9BAF-03EADBAAA1D3}"/>
              </a:ext>
            </a:extLst>
          </p:cNvPr>
          <p:cNvSpPr txBox="1"/>
          <p:nvPr/>
        </p:nvSpPr>
        <p:spPr>
          <a:xfrm>
            <a:off x="8271642" y="1202256"/>
            <a:ext cx="378372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Receive a regular digest of relevant technical content, events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rgbClr val="24242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best of the newest resources, tools and guidance to help developers quickly build and deploy on Azure</a:t>
            </a:r>
          </a:p>
        </p:txBody>
      </p:sp>
      <p:pic>
        <p:nvPicPr>
          <p:cNvPr id="41" name="Graphic 40">
            <a:extLst>
              <a:ext uri="{FF2B5EF4-FFF2-40B4-BE49-F238E27FC236}">
                <a16:creationId xmlns:a16="http://schemas.microsoft.com/office/drawing/2014/main" id="{8CCC7DBB-11E4-4CD3-9698-CD132C47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159" y="4493249"/>
            <a:ext cx="1769808" cy="1769808"/>
          </a:xfrm>
          <a:prstGeom prst="rect">
            <a:avLst/>
          </a:prstGeom>
        </p:spPr>
      </p:pic>
      <p:pic>
        <p:nvPicPr>
          <p:cNvPr id="43" name="Picture 42" descr="Logo&#10;&#10;Description automatically generated">
            <a:extLst>
              <a:ext uri="{FF2B5EF4-FFF2-40B4-BE49-F238E27FC236}">
                <a16:creationId xmlns:a16="http://schemas.microsoft.com/office/drawing/2014/main" id="{DB4F5873-D710-40F0-96D4-A568A9FC138E}"/>
              </a:ext>
            </a:extLst>
          </p:cNvPr>
          <p:cNvPicPr>
            <a:picLocks noChangeAspect="1"/>
          </p:cNvPicPr>
          <p:nvPr/>
        </p:nvPicPr>
        <p:blipFill>
          <a:blip r:embed="rId4"/>
          <a:stretch>
            <a:fillRect/>
          </a:stretch>
        </p:blipFill>
        <p:spPr>
          <a:xfrm>
            <a:off x="10119774" y="5929213"/>
            <a:ext cx="2072226" cy="928787"/>
          </a:xfrm>
          <a:prstGeom prst="rect">
            <a:avLst/>
          </a:prstGeom>
        </p:spPr>
      </p:pic>
      <p:sp>
        <p:nvSpPr>
          <p:cNvPr id="10" name="Text Placeholder 2">
            <a:extLst>
              <a:ext uri="{FF2B5EF4-FFF2-40B4-BE49-F238E27FC236}">
                <a16:creationId xmlns:a16="http://schemas.microsoft.com/office/drawing/2014/main" id="{A4A7C19B-A674-49F6-8495-E2032523B281}"/>
              </a:ext>
            </a:extLst>
          </p:cNvPr>
          <p:cNvSpPr txBox="1">
            <a:spLocks/>
          </p:cNvSpPr>
          <p:nvPr/>
        </p:nvSpPr>
        <p:spPr>
          <a:xfrm>
            <a:off x="586609" y="1524950"/>
            <a:ext cx="6667500" cy="485579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bg1"/>
                </a:solidFill>
              </a:rPr>
              <a:t>Please fill out the Azure Dev Day Survey!</a:t>
            </a:r>
          </a:p>
          <a:p>
            <a:pPr marL="0" indent="0">
              <a:buFont typeface="Wingdings" panose="05000000000000000000" pitchFamily="2" charset="2"/>
              <a:buNone/>
            </a:pPr>
            <a:r>
              <a:rPr lang="en-US" sz="2000" b="1" dirty="0">
                <a:solidFill>
                  <a:schemeClr val="accent1"/>
                </a:solidFill>
                <a:hlinkClick r:id="rId5" tooltip="https://aka.ms/azuredevdaysurvey">
                  <a:extLst>
                    <a:ext uri="{A12FA001-AC4F-418D-AE19-62706E023703}">
                      <ahyp:hlinkClr xmlns:ahyp="http://schemas.microsoft.com/office/drawing/2018/hyperlinkcolor" val="tx"/>
                    </a:ext>
                  </a:extLst>
                </a:hlinkClick>
              </a:rPr>
              <a:t>aka.ms/azuredevdaysurvey</a:t>
            </a:r>
            <a:endParaRPr lang="en-US" sz="2000" b="1" dirty="0">
              <a:solidFill>
                <a:schemeClr val="accent1"/>
              </a:solidFill>
            </a:endParaRPr>
          </a:p>
          <a:p>
            <a:pPr marL="0" indent="0">
              <a:buFont typeface="Wingdings" panose="05000000000000000000" pitchFamily="2" charset="2"/>
              <a:buNone/>
            </a:pPr>
            <a:endParaRPr lang="en-US" sz="2000" i="1" dirty="0">
              <a:solidFill>
                <a:schemeClr val="bg1"/>
              </a:solidFill>
              <a:latin typeface="Segoe UI" panose="020B0502040204020203" pitchFamily="34" charset="0"/>
            </a:endParaRPr>
          </a:p>
          <a:p>
            <a:pPr marL="0" indent="0">
              <a:buFont typeface="Wingdings" panose="05000000000000000000" pitchFamily="2" charset="2"/>
              <a:buNone/>
            </a:pPr>
            <a:r>
              <a:rPr lang="en-US" sz="2000" dirty="0">
                <a:solidFill>
                  <a:schemeClr val="bg1"/>
                </a:solidFill>
                <a:latin typeface="Segoe UI" panose="020B0502040204020203" pitchFamily="34" charset="0"/>
              </a:rPr>
              <a:t>And visit our event content page to access lab materials, presentations and more about the Microsoft Build Conference!</a:t>
            </a:r>
          </a:p>
          <a:p>
            <a:pPr marL="0" indent="0">
              <a:buFont typeface="Wingdings" panose="05000000000000000000" pitchFamily="2" charset="2"/>
              <a:buNone/>
            </a:pPr>
            <a:r>
              <a:rPr lang="en-US" sz="2000" b="1" dirty="0">
                <a:solidFill>
                  <a:schemeClr val="bg1"/>
                </a:solidFill>
                <a:latin typeface="Segoe UI" panose="020B0502040204020203" pitchFamily="34" charset="0"/>
                <a:hlinkClick r:id="rId6"/>
              </a:rPr>
              <a:t>aka.ms/azuredevdaycontent</a:t>
            </a:r>
            <a:endParaRPr lang="en-US" sz="2000" b="1" dirty="0">
              <a:solidFill>
                <a:schemeClr val="bg1"/>
              </a:solidFill>
              <a:latin typeface="Segoe UI" panose="020B0502040204020203" pitchFamily="34" charset="0"/>
            </a:endParaRPr>
          </a:p>
        </p:txBody>
      </p:sp>
      <p:sp>
        <p:nvSpPr>
          <p:cNvPr id="11" name="Title 1">
            <a:extLst>
              <a:ext uri="{FF2B5EF4-FFF2-40B4-BE49-F238E27FC236}">
                <a16:creationId xmlns:a16="http://schemas.microsoft.com/office/drawing/2014/main" id="{BC9E1A30-ECF7-47C5-8A9C-A0B2154E7B21}"/>
              </a:ext>
            </a:extLst>
          </p:cNvPr>
          <p:cNvSpPr txBox="1">
            <a:spLocks/>
          </p:cNvSpPr>
          <p:nvPr/>
        </p:nvSpPr>
        <p:spPr>
          <a:xfrm>
            <a:off x="588263" y="457200"/>
            <a:ext cx="69859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6118514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lstStyle/>
          <a:p>
            <a:pPr algn="ctr"/>
            <a:r>
              <a:rPr lang="en-US" sz="1800" dirty="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a:lstStyle/>
          <a:p>
            <a:pPr algn="ctr"/>
            <a:r>
              <a:rPr lang="en-US" sz="2800" dirty="0"/>
              <a:t>Joel Waymack</a:t>
            </a:r>
          </a:p>
        </p:txBody>
      </p:sp>
      <p:pic>
        <p:nvPicPr>
          <p:cNvPr id="18" name="Picture Placeholder 17">
            <a:extLst>
              <a:ext uri="{FF2B5EF4-FFF2-40B4-BE49-F238E27FC236}">
                <a16:creationId xmlns:a16="http://schemas.microsoft.com/office/drawing/2014/main" id="{D37984C8-873D-6347-A136-27C9C5B2524F}"/>
              </a:ext>
            </a:extLst>
          </p:cNvPr>
          <p:cNvPicPr>
            <a:picLocks noGrp="1" noChangeAspect="1"/>
          </p:cNvPicPr>
          <p:nvPr>
            <p:ph type="pic" sz="quarter" idx="17"/>
          </p:nvPr>
        </p:nvPicPr>
        <p:blipFill>
          <a:blip r:embed="rId3"/>
          <a:srcRect/>
          <a:stretch/>
        </p:blipFill>
        <p:spPr>
          <a:xfrm>
            <a:off x="7100725" y="598010"/>
            <a:ext cx="2535005" cy="2535005"/>
          </a:xfrm>
        </p:spPr>
      </p:pic>
      <p:sp>
        <p:nvSpPr>
          <p:cNvPr id="21" name="TextBox 20">
            <a:extLst>
              <a:ext uri="{FF2B5EF4-FFF2-40B4-BE49-F238E27FC236}">
                <a16:creationId xmlns:a16="http://schemas.microsoft.com/office/drawing/2014/main" id="{C715A1A4-CD97-472A-896A-2D78E409FCD4}"/>
              </a:ext>
            </a:extLst>
          </p:cNvPr>
          <p:cNvSpPr txBox="1"/>
          <p:nvPr/>
        </p:nvSpPr>
        <p:spPr>
          <a:xfrm>
            <a:off x="6711784" y="4902265"/>
            <a:ext cx="3919084" cy="276999"/>
          </a:xfrm>
          <a:prstGeom prst="rect">
            <a:avLst/>
          </a:prstGeom>
          <a:noFill/>
        </p:spPr>
        <p:txBody>
          <a:bodyPr wrap="square" lIns="0" tIns="0" rIns="0" bIns="0" rtlCol="0">
            <a:spAutoFit/>
          </a:bodyPr>
          <a:lstStyle/>
          <a:p>
            <a:r>
              <a:rPr lang="en-US" sz="1800" dirty="0"/>
              <a:t>joel.waymack@microsoft.com</a:t>
            </a:r>
            <a:endParaRPr lang="en-US" sz="1800" dirty="0">
              <a:latin typeface="Segoe UI" panose="020B0502040204020203" pitchFamily="34" charset="0"/>
            </a:endParaRPr>
          </a:p>
        </p:txBody>
      </p:sp>
      <p:pic>
        <p:nvPicPr>
          <p:cNvPr id="13" name="Graphic 12">
            <a:extLst>
              <a:ext uri="{FF2B5EF4-FFF2-40B4-BE49-F238E27FC236}">
                <a16:creationId xmlns:a16="http://schemas.microsoft.com/office/drawing/2014/main" id="{F9E0B09C-2D94-4B2E-AACB-1D8466E85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5051" y="5396079"/>
            <a:ext cx="355765" cy="355765"/>
          </a:xfrm>
          <a:prstGeom prst="rect">
            <a:avLst/>
          </a:prstGeom>
        </p:spPr>
      </p:pic>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4849980"/>
            <a:ext cx="393700"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19520" y="5904243"/>
            <a:ext cx="351296" cy="351296"/>
          </a:xfrm>
          <a:prstGeom prst="rect">
            <a:avLst/>
          </a:prstGeom>
        </p:spPr>
      </p:pic>
      <p:sp>
        <p:nvSpPr>
          <p:cNvPr id="24" name="TextBox 23">
            <a:extLst>
              <a:ext uri="{FF2B5EF4-FFF2-40B4-BE49-F238E27FC236}">
                <a16:creationId xmlns:a16="http://schemas.microsoft.com/office/drawing/2014/main" id="{F87043AA-A8C0-4436-A68C-066671263920}"/>
              </a:ext>
            </a:extLst>
          </p:cNvPr>
          <p:cNvSpPr txBox="1"/>
          <p:nvPr/>
        </p:nvSpPr>
        <p:spPr>
          <a:xfrm>
            <a:off x="6594475" y="5382512"/>
            <a:ext cx="4903830" cy="369332"/>
          </a:xfrm>
          <a:prstGeom prst="rect">
            <a:avLst/>
          </a:prstGeom>
          <a:noFill/>
        </p:spPr>
        <p:txBody>
          <a:bodyPr wrap="square">
            <a:spAutoFit/>
          </a:bodyPr>
          <a:lstStyle/>
          <a:p>
            <a:r>
              <a:rPr lang="en-US" sz="1800" dirty="0"/>
              <a:t>www.linkedin.com/in/joel-waymack</a:t>
            </a:r>
          </a:p>
        </p:txBody>
      </p:sp>
      <p:sp>
        <p:nvSpPr>
          <p:cNvPr id="28" name="TextBox 27">
            <a:extLst>
              <a:ext uri="{FF2B5EF4-FFF2-40B4-BE49-F238E27FC236}">
                <a16:creationId xmlns:a16="http://schemas.microsoft.com/office/drawing/2014/main" id="{6E5B1544-D3B5-43EE-9BF7-A49B31FDBA1D}"/>
              </a:ext>
            </a:extLst>
          </p:cNvPr>
          <p:cNvSpPr txBox="1"/>
          <p:nvPr/>
        </p:nvSpPr>
        <p:spPr>
          <a:xfrm>
            <a:off x="6594475" y="5895225"/>
            <a:ext cx="3933825" cy="369332"/>
          </a:xfrm>
          <a:prstGeom prst="rect">
            <a:avLst/>
          </a:prstGeom>
          <a:noFill/>
        </p:spPr>
        <p:txBody>
          <a:bodyPr wrap="square">
            <a:spAutoFit/>
          </a:bodyPr>
          <a:lstStyle/>
          <a:p>
            <a:r>
              <a:rPr lang="en-US" sz="1800" dirty="0"/>
              <a:t>https://github.com/joelwaymack</a:t>
            </a:r>
          </a:p>
        </p:txBody>
      </p:sp>
      <p:grpSp>
        <p:nvGrpSpPr>
          <p:cNvPr id="14" name="Group 13">
            <a:extLst>
              <a:ext uri="{FF2B5EF4-FFF2-40B4-BE49-F238E27FC236}">
                <a16:creationId xmlns:a16="http://schemas.microsoft.com/office/drawing/2014/main" id="{CC7A96EB-39AD-469E-94C9-037C57C55498}"/>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0D0AAA5F-13DB-44AB-950E-62B4125CBC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20" name="TextBox 19">
              <a:extLst>
                <a:ext uri="{FF2B5EF4-FFF2-40B4-BE49-F238E27FC236}">
                  <a16:creationId xmlns:a16="http://schemas.microsoft.com/office/drawing/2014/main" id="{27D6AF68-3C66-4417-A72D-2BF935A44264}"/>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dirty="0">
                  <a:solidFill>
                    <a:schemeClr val="accent3"/>
                  </a:solidFill>
                </a:rPr>
                <a:t>Azure Dev Day</a:t>
              </a:r>
            </a:p>
          </p:txBody>
        </p:sp>
      </p:grpSp>
    </p:spTree>
    <p:extLst>
      <p:ext uri="{BB962C8B-B14F-4D97-AF65-F5344CB8AC3E}">
        <p14:creationId xmlns:p14="http://schemas.microsoft.com/office/powerpoint/2010/main" val="927735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553998"/>
          </a:xfrm>
        </p:spPr>
        <p:txBody>
          <a:bodyPr vert="horz" wrap="square" lIns="0" tIns="0" rIns="0" bIns="0" rtlCol="0" anchor="t">
            <a:spAutoFit/>
          </a:bodyPr>
          <a:lstStyle/>
          <a:p>
            <a:pPr algn="ctr"/>
            <a:r>
              <a:rPr lang="en-US" sz="1800" dirty="0">
                <a:cs typeface="Segoe UI"/>
              </a:rPr>
              <a:t>Solution Sales Professional – Azure App Innovation</a:t>
            </a:r>
            <a:endParaRPr lang="en-US" sz="1800" dirty="0"/>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vert="horz" wrap="square" lIns="0" tIns="0" rIns="0" bIns="0" rtlCol="0" anchor="t">
            <a:spAutoFit/>
          </a:bodyPr>
          <a:lstStyle/>
          <a:p>
            <a:pPr algn="ctr"/>
            <a:r>
              <a:rPr lang="en-US" sz="2800" dirty="0">
                <a:cs typeface="Segoe UI"/>
              </a:rPr>
              <a:t>Marcus Milhomem</a:t>
            </a:r>
            <a:endParaRPr lang="en-US" sz="2800" dirty="0"/>
          </a:p>
        </p:txBody>
      </p:sp>
      <p:sp>
        <p:nvSpPr>
          <p:cNvPr id="21" name="TextBox 20">
            <a:extLst>
              <a:ext uri="{FF2B5EF4-FFF2-40B4-BE49-F238E27FC236}">
                <a16:creationId xmlns:a16="http://schemas.microsoft.com/office/drawing/2014/main" id="{C715A1A4-CD97-472A-896A-2D78E409FCD4}"/>
              </a:ext>
            </a:extLst>
          </p:cNvPr>
          <p:cNvSpPr txBox="1"/>
          <p:nvPr/>
        </p:nvSpPr>
        <p:spPr>
          <a:xfrm>
            <a:off x="6711784" y="4902265"/>
            <a:ext cx="3919084" cy="276999"/>
          </a:xfrm>
          <a:prstGeom prst="rect">
            <a:avLst/>
          </a:prstGeom>
          <a:noFill/>
        </p:spPr>
        <p:txBody>
          <a:bodyPr wrap="square" lIns="0" tIns="0" rIns="0" bIns="0" rtlCol="0" anchor="t">
            <a:spAutoFit/>
          </a:bodyPr>
          <a:lstStyle/>
          <a:p>
            <a:r>
              <a:rPr lang="en-US" sz="1800" dirty="0"/>
              <a:t>marcus.milhomem@microsoft.com</a:t>
            </a:r>
            <a:endParaRPr lang="en-US" sz="1800" dirty="0">
              <a:latin typeface="Segoe UI" panose="020B0502040204020203" pitchFamily="34" charset="0"/>
            </a:endParaRPr>
          </a:p>
        </p:txBody>
      </p:sp>
      <p:pic>
        <p:nvPicPr>
          <p:cNvPr id="13" name="Graphic 12">
            <a:extLst>
              <a:ext uri="{FF2B5EF4-FFF2-40B4-BE49-F238E27FC236}">
                <a16:creationId xmlns:a16="http://schemas.microsoft.com/office/drawing/2014/main" id="{F9E0B09C-2D94-4B2E-AACB-1D8466E85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5051" y="5396079"/>
            <a:ext cx="355765" cy="355765"/>
          </a:xfrm>
          <a:prstGeom prst="rect">
            <a:avLst/>
          </a:prstGeom>
        </p:spPr>
      </p:pic>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4849980"/>
            <a:ext cx="393700"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9520" y="5904243"/>
            <a:ext cx="351296" cy="351296"/>
          </a:xfrm>
          <a:prstGeom prst="rect">
            <a:avLst/>
          </a:prstGeom>
        </p:spPr>
      </p:pic>
      <p:sp>
        <p:nvSpPr>
          <p:cNvPr id="24" name="TextBox 23">
            <a:extLst>
              <a:ext uri="{FF2B5EF4-FFF2-40B4-BE49-F238E27FC236}">
                <a16:creationId xmlns:a16="http://schemas.microsoft.com/office/drawing/2014/main" id="{F87043AA-A8C0-4436-A68C-066671263920}"/>
              </a:ext>
            </a:extLst>
          </p:cNvPr>
          <p:cNvSpPr txBox="1"/>
          <p:nvPr/>
        </p:nvSpPr>
        <p:spPr>
          <a:xfrm>
            <a:off x="6594475" y="5382512"/>
            <a:ext cx="4903830" cy="369332"/>
          </a:xfrm>
          <a:prstGeom prst="rect">
            <a:avLst/>
          </a:prstGeom>
          <a:noFill/>
        </p:spPr>
        <p:txBody>
          <a:bodyPr wrap="square" lIns="91440" tIns="45720" rIns="91440" bIns="45720" anchor="t">
            <a:spAutoFit/>
          </a:bodyPr>
          <a:lstStyle/>
          <a:p>
            <a:r>
              <a:rPr lang="en-US" sz="1800" dirty="0"/>
              <a:t>www.linkedin.com/in/mmilhomem</a:t>
            </a:r>
          </a:p>
        </p:txBody>
      </p:sp>
      <p:sp>
        <p:nvSpPr>
          <p:cNvPr id="28" name="TextBox 27">
            <a:extLst>
              <a:ext uri="{FF2B5EF4-FFF2-40B4-BE49-F238E27FC236}">
                <a16:creationId xmlns:a16="http://schemas.microsoft.com/office/drawing/2014/main" id="{6E5B1544-D3B5-43EE-9BF7-A49B31FDBA1D}"/>
              </a:ext>
            </a:extLst>
          </p:cNvPr>
          <p:cNvSpPr txBox="1"/>
          <p:nvPr/>
        </p:nvSpPr>
        <p:spPr>
          <a:xfrm>
            <a:off x="6594475" y="5895225"/>
            <a:ext cx="3933825" cy="369332"/>
          </a:xfrm>
          <a:prstGeom prst="rect">
            <a:avLst/>
          </a:prstGeom>
          <a:noFill/>
        </p:spPr>
        <p:txBody>
          <a:bodyPr wrap="square" lIns="91440" tIns="45720" rIns="91440" bIns="45720" anchor="t">
            <a:spAutoFit/>
          </a:bodyPr>
          <a:lstStyle/>
          <a:p>
            <a:r>
              <a:rPr lang="en-US" sz="1800" dirty="0"/>
              <a:t>https://github.com/mmilhomem</a:t>
            </a:r>
            <a:endParaRPr lang="en-US" dirty="0"/>
          </a:p>
        </p:txBody>
      </p:sp>
      <p:grpSp>
        <p:nvGrpSpPr>
          <p:cNvPr id="14" name="Group 13">
            <a:extLst>
              <a:ext uri="{FF2B5EF4-FFF2-40B4-BE49-F238E27FC236}">
                <a16:creationId xmlns:a16="http://schemas.microsoft.com/office/drawing/2014/main" id="{CC7A96EB-39AD-469E-94C9-037C57C55498}"/>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0D0AAA5F-13DB-44AB-950E-62B4125CBC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20" name="TextBox 19">
              <a:extLst>
                <a:ext uri="{FF2B5EF4-FFF2-40B4-BE49-F238E27FC236}">
                  <a16:creationId xmlns:a16="http://schemas.microsoft.com/office/drawing/2014/main" id="{27D6AF68-3C66-4417-A72D-2BF935A44264}"/>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dirty="0">
                  <a:solidFill>
                    <a:schemeClr val="accent3"/>
                  </a:solidFill>
                </a:rPr>
                <a:t>Azure Dev Day</a:t>
              </a:r>
            </a:p>
          </p:txBody>
        </p:sp>
      </p:grpSp>
      <p:pic>
        <p:nvPicPr>
          <p:cNvPr id="6" name="Picture 6">
            <a:extLst>
              <a:ext uri="{FF2B5EF4-FFF2-40B4-BE49-F238E27FC236}">
                <a16:creationId xmlns:a16="http://schemas.microsoft.com/office/drawing/2014/main" id="{B270A5D5-3CE2-9C42-A9E6-512B48F6407C}"/>
              </a:ext>
            </a:extLst>
          </p:cNvPr>
          <p:cNvPicPr>
            <a:picLocks noGrp="1" noChangeAspect="1"/>
          </p:cNvPicPr>
          <p:nvPr>
            <p:ph type="pic" sz="quarter" idx="17"/>
          </p:nvPr>
        </p:nvPicPr>
        <p:blipFill rotWithShape="1">
          <a:blip r:embed="rId10"/>
          <a:srcRect l="12500" r="12500"/>
          <a:stretch/>
        </p:blipFill>
        <p:spPr>
          <a:xfrm>
            <a:off x="7580215" y="1778809"/>
            <a:ext cx="1576800" cy="1576800"/>
          </a:xfrm>
        </p:spPr>
      </p:pic>
    </p:spTree>
    <p:extLst>
      <p:ext uri="{BB962C8B-B14F-4D97-AF65-F5344CB8AC3E}">
        <p14:creationId xmlns:p14="http://schemas.microsoft.com/office/powerpoint/2010/main" val="4832613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1370332E-4A14-4494-8714-D91C343E1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85" y="1421033"/>
            <a:ext cx="3716169" cy="3716169"/>
          </a:xfrm>
          <a:prstGeom prst="rect">
            <a:avLst/>
          </a:prstGeom>
        </p:spPr>
      </p:pic>
      <p:sp>
        <p:nvSpPr>
          <p:cNvPr id="5" name="Heart 4">
            <a:extLst>
              <a:ext uri="{FF2B5EF4-FFF2-40B4-BE49-F238E27FC236}">
                <a16:creationId xmlns:a16="http://schemas.microsoft.com/office/drawing/2014/main" id="{34AA029F-BD34-43FA-A8E3-D6F55E23BE40}"/>
              </a:ext>
            </a:extLst>
          </p:cNvPr>
          <p:cNvSpPr/>
          <p:nvPr/>
        </p:nvSpPr>
        <p:spPr bwMode="auto">
          <a:xfrm>
            <a:off x="5012131" y="2662498"/>
            <a:ext cx="1923897" cy="1600435"/>
          </a:xfrm>
          <a:prstGeom prst="hear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F76F7F99-389D-4110-B5DA-73E2BF7EBD13}"/>
              </a:ext>
            </a:extLst>
          </p:cNvPr>
          <p:cNvSpPr txBox="1"/>
          <p:nvPr/>
        </p:nvSpPr>
        <p:spPr>
          <a:xfrm>
            <a:off x="7598693" y="2286159"/>
            <a:ext cx="3646832" cy="2000548"/>
          </a:xfrm>
          <a:prstGeom prst="rect">
            <a:avLst/>
          </a:prstGeom>
          <a:noFill/>
        </p:spPr>
        <p:txBody>
          <a:bodyPr wrap="none" lIns="0" tIns="0" rIns="0" bIns="0" rtlCol="0">
            <a:spAutoFit/>
          </a:bodyPr>
          <a:lstStyle/>
          <a:p>
            <a:pPr algn="l"/>
            <a:r>
              <a:rPr lang="en-US" sz="13000" dirty="0">
                <a:latin typeface="+mj-lt"/>
              </a:rPr>
              <a:t>Devs</a:t>
            </a:r>
          </a:p>
        </p:txBody>
      </p:sp>
    </p:spTree>
    <p:extLst>
      <p:ext uri="{BB962C8B-B14F-4D97-AF65-F5344CB8AC3E}">
        <p14:creationId xmlns:p14="http://schemas.microsoft.com/office/powerpoint/2010/main" val="3870956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071B-FE0D-4587-A688-EFC818B91839}"/>
              </a:ext>
            </a:extLst>
          </p:cNvPr>
          <p:cNvSpPr>
            <a:spLocks noGrp="1"/>
          </p:cNvSpPr>
          <p:nvPr>
            <p:ph type="title"/>
          </p:nvPr>
        </p:nvSpPr>
        <p:spPr/>
        <p:txBody>
          <a:bodyPr/>
          <a:lstStyle/>
          <a:p>
            <a:r>
              <a:rPr lang="en-US" dirty="0"/>
              <a:t>Agenda (CDT)</a:t>
            </a:r>
          </a:p>
        </p:txBody>
      </p:sp>
      <p:pic>
        <p:nvPicPr>
          <p:cNvPr id="5" name="Picture 4" descr="Icon&#10;&#10;Description automatically generated">
            <a:extLst>
              <a:ext uri="{FF2B5EF4-FFF2-40B4-BE49-F238E27FC236}">
                <a16:creationId xmlns:a16="http://schemas.microsoft.com/office/drawing/2014/main" id="{A03D9485-D808-43FC-B02D-FC2A19BB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95" y="3427412"/>
            <a:ext cx="3025561" cy="3025561"/>
          </a:xfrm>
          <a:prstGeom prst="rect">
            <a:avLst/>
          </a:prstGeom>
        </p:spPr>
      </p:pic>
      <p:graphicFrame>
        <p:nvGraphicFramePr>
          <p:cNvPr id="8" name="Table 8">
            <a:extLst>
              <a:ext uri="{FF2B5EF4-FFF2-40B4-BE49-F238E27FC236}">
                <a16:creationId xmlns:a16="http://schemas.microsoft.com/office/drawing/2014/main" id="{7CF910B8-82B4-21B8-3A98-CB703058C7C8}"/>
              </a:ext>
            </a:extLst>
          </p:cNvPr>
          <p:cNvGraphicFramePr>
            <a:graphicFrameLocks noGrp="1"/>
          </p:cNvGraphicFramePr>
          <p:nvPr>
            <p:extLst>
              <p:ext uri="{D42A27DB-BD31-4B8C-83A1-F6EECF244321}">
                <p14:modId xmlns:p14="http://schemas.microsoft.com/office/powerpoint/2010/main" val="328240027"/>
              </p:ext>
            </p:extLst>
          </p:nvPr>
        </p:nvGraphicFramePr>
        <p:xfrm>
          <a:off x="4607948" y="257695"/>
          <a:ext cx="7320816" cy="6338750"/>
        </p:xfrm>
        <a:graphic>
          <a:graphicData uri="http://schemas.openxmlformats.org/drawingml/2006/table">
            <a:tbl>
              <a:tblPr bandRow="1">
                <a:tableStyleId>{3B4B98B0-60AC-42C2-AFA5-B58CD77FA1E5}</a:tableStyleId>
              </a:tblPr>
              <a:tblGrid>
                <a:gridCol w="2449557">
                  <a:extLst>
                    <a:ext uri="{9D8B030D-6E8A-4147-A177-3AD203B41FA5}">
                      <a16:colId xmlns:a16="http://schemas.microsoft.com/office/drawing/2014/main" val="2954622250"/>
                    </a:ext>
                  </a:extLst>
                </a:gridCol>
                <a:gridCol w="4871259">
                  <a:extLst>
                    <a:ext uri="{9D8B030D-6E8A-4147-A177-3AD203B41FA5}">
                      <a16:colId xmlns:a16="http://schemas.microsoft.com/office/drawing/2014/main" val="2567240039"/>
                    </a:ext>
                  </a:extLst>
                </a:gridCol>
              </a:tblGrid>
              <a:tr h="906122">
                <a:tc>
                  <a:txBody>
                    <a:bodyPr/>
                    <a:lstStyle/>
                    <a:p>
                      <a:r>
                        <a:rPr lang="en-US" dirty="0"/>
                        <a:t>8:30</a:t>
                      </a:r>
                    </a:p>
                  </a:txBody>
                  <a:tcPr anchor="ctr"/>
                </a:tc>
                <a:tc>
                  <a:txBody>
                    <a:bodyPr/>
                    <a:lstStyle/>
                    <a:p>
                      <a:r>
                        <a:rPr lang="en-US" dirty="0"/>
                        <a:t>Intro and fundamentals</a:t>
                      </a:r>
                    </a:p>
                  </a:txBody>
                  <a:tcPr anchor="ctr"/>
                </a:tc>
                <a:extLst>
                  <a:ext uri="{0D108BD9-81ED-4DB2-BD59-A6C34878D82A}">
                    <a16:rowId xmlns:a16="http://schemas.microsoft.com/office/drawing/2014/main" val="312328438"/>
                  </a:ext>
                </a:extLst>
              </a:tr>
              <a:tr h="905438">
                <a:tc>
                  <a:txBody>
                    <a:bodyPr/>
                    <a:lstStyle/>
                    <a:p>
                      <a:r>
                        <a:rPr lang="en-US" dirty="0"/>
                        <a:t>8:45</a:t>
                      </a:r>
                    </a:p>
                  </a:txBody>
                  <a:tcPr anchor="ctr"/>
                </a:tc>
                <a:tc>
                  <a:txBody>
                    <a:bodyPr/>
                    <a:lstStyle/>
                    <a:p>
                      <a:r>
                        <a:rPr lang="en-US" dirty="0"/>
                        <a:t>Web-based solutions</a:t>
                      </a:r>
                    </a:p>
                  </a:txBody>
                  <a:tcPr anchor="ctr"/>
                </a:tc>
                <a:extLst>
                  <a:ext uri="{0D108BD9-81ED-4DB2-BD59-A6C34878D82A}">
                    <a16:rowId xmlns:a16="http://schemas.microsoft.com/office/drawing/2014/main" val="1064195265"/>
                  </a:ext>
                </a:extLst>
              </a:tr>
              <a:tr h="905438">
                <a:tc>
                  <a:txBody>
                    <a:bodyPr/>
                    <a:lstStyle/>
                    <a:p>
                      <a:r>
                        <a:rPr lang="en-US" dirty="0"/>
                        <a:t>10:15</a:t>
                      </a:r>
                    </a:p>
                  </a:txBody>
                  <a:tcPr anchor="ctr"/>
                </a:tc>
                <a:tc>
                  <a:txBody>
                    <a:bodyPr/>
                    <a:lstStyle/>
                    <a:p>
                      <a:r>
                        <a:rPr lang="en-US" dirty="0"/>
                        <a:t>Serverless, event-driven solutions</a:t>
                      </a:r>
                    </a:p>
                  </a:txBody>
                  <a:tcPr anchor="ctr"/>
                </a:tc>
                <a:extLst>
                  <a:ext uri="{0D108BD9-81ED-4DB2-BD59-A6C34878D82A}">
                    <a16:rowId xmlns:a16="http://schemas.microsoft.com/office/drawing/2014/main" val="1582824539"/>
                  </a:ext>
                </a:extLst>
              </a:tr>
              <a:tr h="905438">
                <a:tc>
                  <a:txBody>
                    <a:bodyPr/>
                    <a:lstStyle/>
                    <a:p>
                      <a:r>
                        <a:rPr lang="en-US" dirty="0"/>
                        <a:t>11:30</a:t>
                      </a:r>
                    </a:p>
                  </a:txBody>
                  <a:tcPr anchor="ctr"/>
                </a:tc>
                <a:tc>
                  <a:txBody>
                    <a:bodyPr/>
                    <a:lstStyle/>
                    <a:p>
                      <a:r>
                        <a:rPr lang="en-US" dirty="0"/>
                        <a:t>Lunch (+ Power Apps bonus)</a:t>
                      </a:r>
                    </a:p>
                  </a:txBody>
                  <a:tcPr anchor="ctr"/>
                </a:tc>
                <a:extLst>
                  <a:ext uri="{0D108BD9-81ED-4DB2-BD59-A6C34878D82A}">
                    <a16:rowId xmlns:a16="http://schemas.microsoft.com/office/drawing/2014/main" val="2193120296"/>
                  </a:ext>
                </a:extLst>
              </a:tr>
              <a:tr h="905438">
                <a:tc>
                  <a:txBody>
                    <a:bodyPr/>
                    <a:lstStyle/>
                    <a:p>
                      <a:r>
                        <a:rPr lang="en-US" dirty="0"/>
                        <a:t>12:15</a:t>
                      </a:r>
                    </a:p>
                  </a:txBody>
                  <a:tcPr anchor="ctr"/>
                </a:tc>
                <a:tc>
                  <a:txBody>
                    <a:bodyPr/>
                    <a:lstStyle/>
                    <a:p>
                      <a:r>
                        <a:rPr lang="en-US" dirty="0"/>
                        <a:t>Microservice solutions</a:t>
                      </a:r>
                    </a:p>
                  </a:txBody>
                  <a:tcPr anchor="ctr"/>
                </a:tc>
                <a:extLst>
                  <a:ext uri="{0D108BD9-81ED-4DB2-BD59-A6C34878D82A}">
                    <a16:rowId xmlns:a16="http://schemas.microsoft.com/office/drawing/2014/main" val="4006997525"/>
                  </a:ext>
                </a:extLst>
              </a:tr>
              <a:tr h="905438">
                <a:tc>
                  <a:txBody>
                    <a:bodyPr/>
                    <a:lstStyle/>
                    <a:p>
                      <a:r>
                        <a:rPr lang="en-US" dirty="0"/>
                        <a:t>2:00</a:t>
                      </a:r>
                    </a:p>
                  </a:txBody>
                  <a:tcPr anchor="ctr"/>
                </a:tc>
                <a:tc>
                  <a:txBody>
                    <a:bodyPr/>
                    <a:lstStyle/>
                    <a:p>
                      <a:r>
                        <a:rPr lang="en-US" dirty="0"/>
                        <a:t>DevOps for deploying solutions</a:t>
                      </a:r>
                    </a:p>
                  </a:txBody>
                  <a:tcPr anchor="ctr"/>
                </a:tc>
                <a:extLst>
                  <a:ext uri="{0D108BD9-81ED-4DB2-BD59-A6C34878D82A}">
                    <a16:rowId xmlns:a16="http://schemas.microsoft.com/office/drawing/2014/main" val="1976992269"/>
                  </a:ext>
                </a:extLst>
              </a:tr>
              <a:tr h="905438">
                <a:tc>
                  <a:txBody>
                    <a:bodyPr/>
                    <a:lstStyle/>
                    <a:p>
                      <a:r>
                        <a:rPr lang="en-US" dirty="0"/>
                        <a:t>3:30</a:t>
                      </a:r>
                    </a:p>
                  </a:txBody>
                  <a:tcPr anchor="ctr"/>
                </a:tc>
                <a:tc>
                  <a:txBody>
                    <a:bodyPr/>
                    <a:lstStyle/>
                    <a:p>
                      <a:r>
                        <a:rPr lang="en-US" dirty="0"/>
                        <a:t>Closing thoughts</a:t>
                      </a:r>
                    </a:p>
                  </a:txBody>
                  <a:tcPr anchor="ctr"/>
                </a:tc>
                <a:extLst>
                  <a:ext uri="{0D108BD9-81ED-4DB2-BD59-A6C34878D82A}">
                    <a16:rowId xmlns:a16="http://schemas.microsoft.com/office/drawing/2014/main" val="1214996877"/>
                  </a:ext>
                </a:extLst>
              </a:tr>
            </a:tbl>
          </a:graphicData>
        </a:graphic>
      </p:graphicFrame>
      <p:pic>
        <p:nvPicPr>
          <p:cNvPr id="3" name="Graphic 2">
            <a:extLst>
              <a:ext uri="{FF2B5EF4-FFF2-40B4-BE49-F238E27FC236}">
                <a16:creationId xmlns:a16="http://schemas.microsoft.com/office/drawing/2014/main" id="{FAA69E2E-F9FB-F2C8-08AA-8E678B56B9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1939" y="1318459"/>
            <a:ext cx="552687" cy="552687"/>
          </a:xfrm>
          <a:prstGeom prst="rect">
            <a:avLst/>
          </a:prstGeom>
        </p:spPr>
      </p:pic>
      <p:pic>
        <p:nvPicPr>
          <p:cNvPr id="4" name="Graphic 3">
            <a:extLst>
              <a:ext uri="{FF2B5EF4-FFF2-40B4-BE49-F238E27FC236}">
                <a16:creationId xmlns:a16="http://schemas.microsoft.com/office/drawing/2014/main" id="{BEE04CD0-CCD3-0DFA-8C1D-2B09DAEE41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1938" y="2241172"/>
            <a:ext cx="552687" cy="552687"/>
          </a:xfrm>
          <a:prstGeom prst="rect">
            <a:avLst/>
          </a:prstGeom>
        </p:spPr>
      </p:pic>
      <p:pic>
        <p:nvPicPr>
          <p:cNvPr id="10" name="Graphic 9">
            <a:extLst>
              <a:ext uri="{FF2B5EF4-FFF2-40B4-BE49-F238E27FC236}">
                <a16:creationId xmlns:a16="http://schemas.microsoft.com/office/drawing/2014/main" id="{356A4687-73E3-47EB-BC2E-9934DF6A93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1938" y="4064142"/>
            <a:ext cx="552687" cy="552687"/>
          </a:xfrm>
          <a:prstGeom prst="rect">
            <a:avLst/>
          </a:prstGeom>
        </p:spPr>
      </p:pic>
      <p:pic>
        <p:nvPicPr>
          <p:cNvPr id="12" name="Graphic 11">
            <a:extLst>
              <a:ext uri="{FF2B5EF4-FFF2-40B4-BE49-F238E27FC236}">
                <a16:creationId xmlns:a16="http://schemas.microsoft.com/office/drawing/2014/main" id="{A586CCD8-7434-057C-12DE-7161F3446C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21938" y="4986853"/>
            <a:ext cx="552688" cy="552688"/>
          </a:xfrm>
          <a:prstGeom prst="rect">
            <a:avLst/>
          </a:prstGeom>
        </p:spPr>
      </p:pic>
      <p:pic>
        <p:nvPicPr>
          <p:cNvPr id="14" name="Picture 13" descr="Icon&#10;&#10;Description automatically generated">
            <a:extLst>
              <a:ext uri="{FF2B5EF4-FFF2-40B4-BE49-F238E27FC236}">
                <a16:creationId xmlns:a16="http://schemas.microsoft.com/office/drawing/2014/main" id="{442259D5-9B90-7F4A-A62E-AAFC400FE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938" y="418202"/>
            <a:ext cx="552687" cy="552687"/>
          </a:xfrm>
          <a:prstGeom prst="rect">
            <a:avLst/>
          </a:prstGeom>
        </p:spPr>
      </p:pic>
      <p:pic>
        <p:nvPicPr>
          <p:cNvPr id="16" name="Picture 15" descr="Icon&#10;&#10;Description automatically generated">
            <a:extLst>
              <a:ext uri="{FF2B5EF4-FFF2-40B4-BE49-F238E27FC236}">
                <a16:creationId xmlns:a16="http://schemas.microsoft.com/office/drawing/2014/main" id="{AB988E3B-333B-009A-C70C-0E3E57DB9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938" y="5887112"/>
            <a:ext cx="552687" cy="552687"/>
          </a:xfrm>
          <a:prstGeom prst="rect">
            <a:avLst/>
          </a:prstGeom>
        </p:spPr>
      </p:pic>
      <p:pic>
        <p:nvPicPr>
          <p:cNvPr id="13" name="Graphic 12">
            <a:extLst>
              <a:ext uri="{FF2B5EF4-FFF2-40B4-BE49-F238E27FC236}">
                <a16:creationId xmlns:a16="http://schemas.microsoft.com/office/drawing/2014/main" id="{936ABB65-AA55-5443-097D-002BC2B010E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321938" y="3151068"/>
            <a:ext cx="552687" cy="552687"/>
          </a:xfrm>
          <a:prstGeom prst="rect">
            <a:avLst/>
          </a:prstGeom>
        </p:spPr>
      </p:pic>
    </p:spTree>
    <p:extLst>
      <p:ext uri="{BB962C8B-B14F-4D97-AF65-F5344CB8AC3E}">
        <p14:creationId xmlns:p14="http://schemas.microsoft.com/office/powerpoint/2010/main" val="39351484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low confidence">
            <a:extLst>
              <a:ext uri="{FF2B5EF4-FFF2-40B4-BE49-F238E27FC236}">
                <a16:creationId xmlns:a16="http://schemas.microsoft.com/office/drawing/2014/main" id="{13F1D25C-82F8-4BF3-8498-E4A629E1FE20}"/>
              </a:ext>
            </a:extLst>
          </p:cNvPr>
          <p:cNvPicPr>
            <a:picLocks noChangeAspect="1"/>
          </p:cNvPicPr>
          <p:nvPr/>
        </p:nvPicPr>
        <p:blipFill>
          <a:blip r:embed="rId2"/>
          <a:stretch>
            <a:fillRect/>
          </a:stretch>
        </p:blipFill>
        <p:spPr>
          <a:xfrm>
            <a:off x="0" y="0"/>
            <a:ext cx="12192000" cy="6701362"/>
          </a:xfrm>
          <a:prstGeom prst="rect">
            <a:avLst/>
          </a:prstGeom>
        </p:spPr>
      </p:pic>
    </p:spTree>
    <p:extLst>
      <p:ext uri="{BB962C8B-B14F-4D97-AF65-F5344CB8AC3E}">
        <p14:creationId xmlns:p14="http://schemas.microsoft.com/office/powerpoint/2010/main" val="34048068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E9F4A-78C0-4901-A0AB-279B4FB7CD1B}"/>
              </a:ext>
            </a:extLst>
          </p:cNvPr>
          <p:cNvSpPr>
            <a:spLocks noGrp="1"/>
          </p:cNvSpPr>
          <p:nvPr>
            <p:ph type="title"/>
          </p:nvPr>
        </p:nvSpPr>
        <p:spPr/>
        <p:txBody>
          <a:bodyPr/>
          <a:lstStyle/>
          <a:p>
            <a:r>
              <a:rPr lang="en-US" dirty="0"/>
              <a:t>Resource Management</a:t>
            </a:r>
          </a:p>
        </p:txBody>
      </p:sp>
      <p:pic>
        <p:nvPicPr>
          <p:cNvPr id="5" name="Graphic 4">
            <a:extLst>
              <a:ext uri="{FF2B5EF4-FFF2-40B4-BE49-F238E27FC236}">
                <a16:creationId xmlns:a16="http://schemas.microsoft.com/office/drawing/2014/main" id="{441D00AC-4A46-488C-BAF1-D2A87DDD2B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6883" y="5257878"/>
            <a:ext cx="1142922" cy="1142922"/>
          </a:xfrm>
          <a:prstGeom prst="rect">
            <a:avLst/>
          </a:prstGeom>
        </p:spPr>
      </p:pic>
      <p:pic>
        <p:nvPicPr>
          <p:cNvPr id="7" name="Graphic 6">
            <a:extLst>
              <a:ext uri="{FF2B5EF4-FFF2-40B4-BE49-F238E27FC236}">
                <a16:creationId xmlns:a16="http://schemas.microsoft.com/office/drawing/2014/main" id="{EF18B96E-22AF-4D0C-9242-DE8144E8F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6042" y="1202173"/>
            <a:ext cx="1862585" cy="1862585"/>
          </a:xfrm>
          <a:prstGeom prst="rect">
            <a:avLst/>
          </a:prstGeom>
        </p:spPr>
      </p:pic>
      <p:pic>
        <p:nvPicPr>
          <p:cNvPr id="9" name="Graphic 8">
            <a:extLst>
              <a:ext uri="{FF2B5EF4-FFF2-40B4-BE49-F238E27FC236}">
                <a16:creationId xmlns:a16="http://schemas.microsoft.com/office/drawing/2014/main" id="{2778DB11-7246-4F99-93B0-34B0CB7EE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3041" y="3605454"/>
            <a:ext cx="1367677" cy="1367677"/>
          </a:xfrm>
          <a:prstGeom prst="rect">
            <a:avLst/>
          </a:prstGeom>
        </p:spPr>
      </p:pic>
      <p:pic>
        <p:nvPicPr>
          <p:cNvPr id="11" name="Graphic 10">
            <a:extLst>
              <a:ext uri="{FF2B5EF4-FFF2-40B4-BE49-F238E27FC236}">
                <a16:creationId xmlns:a16="http://schemas.microsoft.com/office/drawing/2014/main" id="{794CF866-8C12-43DB-90D2-A1B2D2F5FB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3114" y="3605454"/>
            <a:ext cx="1367677" cy="1367677"/>
          </a:xfrm>
          <a:prstGeom prst="rect">
            <a:avLst/>
          </a:prstGeom>
        </p:spPr>
      </p:pic>
      <p:cxnSp>
        <p:nvCxnSpPr>
          <p:cNvPr id="13" name="Straight Arrow Connector 12">
            <a:extLst>
              <a:ext uri="{FF2B5EF4-FFF2-40B4-BE49-F238E27FC236}">
                <a16:creationId xmlns:a16="http://schemas.microsoft.com/office/drawing/2014/main" id="{405122D6-DD85-4517-BD2B-CE872416D713}"/>
              </a:ext>
            </a:extLst>
          </p:cNvPr>
          <p:cNvCxnSpPr>
            <a:cxnSpLocks/>
          </p:cNvCxnSpPr>
          <p:nvPr/>
        </p:nvCxnSpPr>
        <p:spPr>
          <a:xfrm flipV="1">
            <a:off x="5786952" y="2855329"/>
            <a:ext cx="1733935" cy="614802"/>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AC8CD6-AD87-4654-9159-D201E6DE43C5}"/>
              </a:ext>
            </a:extLst>
          </p:cNvPr>
          <p:cNvCxnSpPr>
            <a:cxnSpLocks/>
          </p:cNvCxnSpPr>
          <p:nvPr/>
        </p:nvCxnSpPr>
        <p:spPr>
          <a:xfrm flipH="1" flipV="1">
            <a:off x="8593785" y="2855329"/>
            <a:ext cx="1662125" cy="573671"/>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C2AD6C14-A929-45DF-B836-0C1D76B155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5491" y="5257878"/>
            <a:ext cx="1142922" cy="1142922"/>
          </a:xfrm>
          <a:prstGeom prst="rect">
            <a:avLst/>
          </a:prstGeom>
        </p:spPr>
      </p:pic>
      <p:pic>
        <p:nvPicPr>
          <p:cNvPr id="19" name="Graphic 18">
            <a:extLst>
              <a:ext uri="{FF2B5EF4-FFF2-40B4-BE49-F238E27FC236}">
                <a16:creationId xmlns:a16="http://schemas.microsoft.com/office/drawing/2014/main" id="{1C327A82-8778-4DEA-9357-D64074B467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4099" y="5257878"/>
            <a:ext cx="1142922" cy="1142922"/>
          </a:xfrm>
          <a:prstGeom prst="rect">
            <a:avLst/>
          </a:prstGeom>
        </p:spPr>
      </p:pic>
      <p:pic>
        <p:nvPicPr>
          <p:cNvPr id="21" name="Graphic 20">
            <a:extLst>
              <a:ext uri="{FF2B5EF4-FFF2-40B4-BE49-F238E27FC236}">
                <a16:creationId xmlns:a16="http://schemas.microsoft.com/office/drawing/2014/main" id="{2DED5F84-B396-45A7-A1F7-AEA25288E7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5419" y="5257878"/>
            <a:ext cx="1142922" cy="1142922"/>
          </a:xfrm>
          <a:prstGeom prst="rect">
            <a:avLst/>
          </a:prstGeom>
        </p:spPr>
      </p:pic>
      <p:cxnSp>
        <p:nvCxnSpPr>
          <p:cNvPr id="23" name="Straight Arrow Connector 22">
            <a:extLst>
              <a:ext uri="{FF2B5EF4-FFF2-40B4-BE49-F238E27FC236}">
                <a16:creationId xmlns:a16="http://schemas.microsoft.com/office/drawing/2014/main" id="{3D3B1543-1FC5-4BA1-A24F-C30356F9F240}"/>
              </a:ext>
            </a:extLst>
          </p:cNvPr>
          <p:cNvCxnSpPr>
            <a:cxnSpLocks/>
            <a:stCxn id="5" idx="0"/>
            <a:endCxn id="11" idx="2"/>
          </p:cNvCxnSpPr>
          <p:nvPr/>
        </p:nvCxnSpPr>
        <p:spPr>
          <a:xfrm flipV="1">
            <a:off x="4248344" y="4973131"/>
            <a:ext cx="1538609" cy="284747"/>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CC900F-74FF-4F02-ADAD-D50276B26F5F}"/>
              </a:ext>
            </a:extLst>
          </p:cNvPr>
          <p:cNvCxnSpPr>
            <a:cxnSpLocks/>
            <a:stCxn id="17" idx="0"/>
            <a:endCxn id="11" idx="2"/>
          </p:cNvCxnSpPr>
          <p:nvPr/>
        </p:nvCxnSpPr>
        <p:spPr>
          <a:xfrm flipV="1">
            <a:off x="5786952" y="4973131"/>
            <a:ext cx="1" cy="284747"/>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B76202B-66A2-4BB9-89E0-7964FF92210D}"/>
              </a:ext>
            </a:extLst>
          </p:cNvPr>
          <p:cNvCxnSpPr>
            <a:cxnSpLocks/>
            <a:stCxn id="19" idx="0"/>
            <a:endCxn id="11" idx="2"/>
          </p:cNvCxnSpPr>
          <p:nvPr/>
        </p:nvCxnSpPr>
        <p:spPr>
          <a:xfrm flipH="1" flipV="1">
            <a:off x="5786953" y="4973131"/>
            <a:ext cx="1538607" cy="284747"/>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478D026-D1A6-4DE8-A675-9846EB89E589}"/>
              </a:ext>
            </a:extLst>
          </p:cNvPr>
          <p:cNvCxnSpPr>
            <a:cxnSpLocks/>
            <a:stCxn id="21" idx="0"/>
            <a:endCxn id="9" idx="2"/>
          </p:cNvCxnSpPr>
          <p:nvPr/>
        </p:nvCxnSpPr>
        <p:spPr>
          <a:xfrm flipV="1">
            <a:off x="10386880" y="4973131"/>
            <a:ext cx="0" cy="284747"/>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2374D06-646D-4974-B0F4-E72220D2C3FF}"/>
              </a:ext>
            </a:extLst>
          </p:cNvPr>
          <p:cNvSpPr txBox="1"/>
          <p:nvPr/>
        </p:nvSpPr>
        <p:spPr>
          <a:xfrm>
            <a:off x="672805" y="1864774"/>
            <a:ext cx="3339889" cy="307777"/>
          </a:xfrm>
          <a:prstGeom prst="rect">
            <a:avLst/>
          </a:prstGeom>
          <a:noFill/>
        </p:spPr>
        <p:txBody>
          <a:bodyPr wrap="none" lIns="0" tIns="0" rIns="0" bIns="0" rtlCol="0">
            <a:spAutoFit/>
          </a:bodyPr>
          <a:lstStyle/>
          <a:p>
            <a:pPr algn="l"/>
            <a:r>
              <a:rPr lang="en-US" sz="2000" dirty="0"/>
              <a:t>Azure Active Directory Tenant</a:t>
            </a:r>
          </a:p>
        </p:txBody>
      </p:sp>
      <p:sp>
        <p:nvSpPr>
          <p:cNvPr id="58" name="TextBox 57">
            <a:extLst>
              <a:ext uri="{FF2B5EF4-FFF2-40B4-BE49-F238E27FC236}">
                <a16:creationId xmlns:a16="http://schemas.microsoft.com/office/drawing/2014/main" id="{B94474D2-A08F-48E7-AE85-C191D53F1E67}"/>
              </a:ext>
            </a:extLst>
          </p:cNvPr>
          <p:cNvSpPr txBox="1"/>
          <p:nvPr/>
        </p:nvSpPr>
        <p:spPr>
          <a:xfrm>
            <a:off x="588263" y="4004110"/>
            <a:ext cx="2235997" cy="307777"/>
          </a:xfrm>
          <a:prstGeom prst="rect">
            <a:avLst/>
          </a:prstGeom>
          <a:noFill/>
        </p:spPr>
        <p:txBody>
          <a:bodyPr wrap="none" lIns="0" tIns="0" rIns="0" bIns="0" rtlCol="0">
            <a:spAutoFit/>
          </a:bodyPr>
          <a:lstStyle/>
          <a:p>
            <a:pPr algn="l"/>
            <a:r>
              <a:rPr lang="en-US" sz="2000" dirty="0"/>
              <a:t>Azure Subscriptions</a:t>
            </a:r>
          </a:p>
        </p:txBody>
      </p:sp>
      <p:sp>
        <p:nvSpPr>
          <p:cNvPr id="60" name="TextBox 59">
            <a:extLst>
              <a:ext uri="{FF2B5EF4-FFF2-40B4-BE49-F238E27FC236}">
                <a16:creationId xmlns:a16="http://schemas.microsoft.com/office/drawing/2014/main" id="{CCD8872B-5E8D-4733-A5CD-7CA1F8B71F3E}"/>
              </a:ext>
            </a:extLst>
          </p:cNvPr>
          <p:cNvSpPr txBox="1"/>
          <p:nvPr/>
        </p:nvSpPr>
        <p:spPr>
          <a:xfrm>
            <a:off x="588263" y="5675450"/>
            <a:ext cx="2634054" cy="307777"/>
          </a:xfrm>
          <a:prstGeom prst="rect">
            <a:avLst/>
          </a:prstGeom>
          <a:noFill/>
        </p:spPr>
        <p:txBody>
          <a:bodyPr wrap="none" lIns="0" tIns="0" rIns="0" bIns="0" rtlCol="0">
            <a:spAutoFit/>
          </a:bodyPr>
          <a:lstStyle/>
          <a:p>
            <a:pPr algn="l"/>
            <a:r>
              <a:rPr lang="en-US" sz="2000" dirty="0"/>
              <a:t>Azure Resource Groups</a:t>
            </a:r>
          </a:p>
        </p:txBody>
      </p:sp>
    </p:spTree>
    <p:extLst>
      <p:ext uri="{BB962C8B-B14F-4D97-AF65-F5344CB8AC3E}">
        <p14:creationId xmlns:p14="http://schemas.microsoft.com/office/powerpoint/2010/main" val="35841609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Active Directory</a:t>
            </a:r>
          </a:p>
        </p:txBody>
      </p:sp>
      <p:sp>
        <p:nvSpPr>
          <p:cNvPr id="6" name="Text Placeholder 5"/>
          <p:cNvSpPr>
            <a:spLocks noGrp="1"/>
          </p:cNvSpPr>
          <p:nvPr>
            <p:ph type="body" sz="quarter" idx="10"/>
          </p:nvPr>
        </p:nvSpPr>
        <p:spPr>
          <a:xfrm>
            <a:off x="584200" y="1435497"/>
            <a:ext cx="11018520" cy="4198072"/>
          </a:xfrm>
        </p:spPr>
        <p:txBody>
          <a:bodyPr/>
          <a:lstStyle/>
          <a:p>
            <a:r>
              <a:rPr lang="en-US" dirty="0"/>
              <a:t>Single organizational Tenant</a:t>
            </a:r>
          </a:p>
          <a:p>
            <a:r>
              <a:rPr lang="en-US" dirty="0"/>
              <a:t>Management of</a:t>
            </a:r>
          </a:p>
          <a:p>
            <a:pPr lvl="1"/>
            <a:r>
              <a:rPr lang="en-US" dirty="0"/>
              <a:t>Users</a:t>
            </a:r>
          </a:p>
          <a:p>
            <a:pPr lvl="1"/>
            <a:r>
              <a:rPr lang="en-US" dirty="0"/>
              <a:t>Applications</a:t>
            </a:r>
          </a:p>
          <a:p>
            <a:pPr lvl="1"/>
            <a:r>
              <a:rPr lang="en-US" dirty="0"/>
              <a:t>Groups</a:t>
            </a:r>
          </a:p>
          <a:p>
            <a:r>
              <a:rPr lang="en-US" dirty="0"/>
              <a:t>Role based access control (RBAC)</a:t>
            </a:r>
          </a:p>
          <a:p>
            <a:pPr lvl="1"/>
            <a:r>
              <a:rPr lang="en-US" dirty="0"/>
              <a:t>Owner – Manage everything including RBAC</a:t>
            </a:r>
          </a:p>
          <a:p>
            <a:pPr lvl="1"/>
            <a:r>
              <a:rPr lang="en-US" dirty="0"/>
              <a:t>Contributor – Manage everything except RBAC</a:t>
            </a:r>
          </a:p>
          <a:p>
            <a:pPr lvl="1"/>
            <a:r>
              <a:rPr lang="en-US" dirty="0"/>
              <a:t>Reader – View everything</a:t>
            </a:r>
          </a:p>
          <a:p>
            <a:pPr marL="0" indent="0">
              <a:buNone/>
            </a:pPr>
            <a:endParaRPr lang="en-US" dirty="0"/>
          </a:p>
        </p:txBody>
      </p:sp>
      <p:pic>
        <p:nvPicPr>
          <p:cNvPr id="2" name="Graphic 1">
            <a:extLst>
              <a:ext uri="{FF2B5EF4-FFF2-40B4-BE49-F238E27FC236}">
                <a16:creationId xmlns:a16="http://schemas.microsoft.com/office/drawing/2014/main" id="{3845B7B6-F47E-44F0-8839-A77A2D15B3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3432" y="1138409"/>
            <a:ext cx="1862585" cy="1862585"/>
          </a:xfrm>
          <a:prstGeom prst="rect">
            <a:avLst/>
          </a:prstGeom>
        </p:spPr>
      </p:pic>
      <p:pic>
        <p:nvPicPr>
          <p:cNvPr id="4" name="Graphic 3">
            <a:extLst>
              <a:ext uri="{FF2B5EF4-FFF2-40B4-BE49-F238E27FC236}">
                <a16:creationId xmlns:a16="http://schemas.microsoft.com/office/drawing/2014/main" id="{1D6081A1-546C-4246-9F25-323BBD6158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007" y="3669714"/>
            <a:ext cx="1862586" cy="1862586"/>
          </a:xfrm>
          <a:prstGeom prst="rect">
            <a:avLst/>
          </a:prstGeom>
        </p:spPr>
      </p:pic>
      <p:pic>
        <p:nvPicPr>
          <p:cNvPr id="8" name="Graphic 7">
            <a:extLst>
              <a:ext uri="{FF2B5EF4-FFF2-40B4-BE49-F238E27FC236}">
                <a16:creationId xmlns:a16="http://schemas.microsoft.com/office/drawing/2014/main" id="{CCAE5696-5886-4D54-A626-53B75E6036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2139" y="3669714"/>
            <a:ext cx="1862586" cy="1862586"/>
          </a:xfrm>
          <a:prstGeom prst="rect">
            <a:avLst/>
          </a:prstGeom>
        </p:spPr>
      </p:pic>
      <p:cxnSp>
        <p:nvCxnSpPr>
          <p:cNvPr id="11" name="Straight Arrow Connector 10">
            <a:extLst>
              <a:ext uri="{FF2B5EF4-FFF2-40B4-BE49-F238E27FC236}">
                <a16:creationId xmlns:a16="http://schemas.microsoft.com/office/drawing/2014/main" id="{0E463B37-FBAB-44DD-82EE-80A6A25AC661}"/>
              </a:ext>
            </a:extLst>
          </p:cNvPr>
          <p:cNvCxnSpPr/>
          <p:nvPr/>
        </p:nvCxnSpPr>
        <p:spPr>
          <a:xfrm flipV="1">
            <a:off x="8444248" y="2880575"/>
            <a:ext cx="455053" cy="661115"/>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C64FB04-E13B-41BF-A7C7-9E54F421A0C5}"/>
              </a:ext>
            </a:extLst>
          </p:cNvPr>
          <p:cNvCxnSpPr>
            <a:cxnSpLocks/>
          </p:cNvCxnSpPr>
          <p:nvPr/>
        </p:nvCxnSpPr>
        <p:spPr>
          <a:xfrm flipH="1" flipV="1">
            <a:off x="9766335" y="2873756"/>
            <a:ext cx="540498" cy="667934"/>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669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Regions</a:t>
            </a:r>
          </a:p>
        </p:txBody>
      </p:sp>
      <p:pic>
        <p:nvPicPr>
          <p:cNvPr id="1026" name="Picture 2">
            <a:extLst>
              <a:ext uri="{FF2B5EF4-FFF2-40B4-BE49-F238E27FC236}">
                <a16:creationId xmlns:a16="http://schemas.microsoft.com/office/drawing/2014/main" id="{388CBA7C-75E0-419F-9EE1-B16D96F13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57" y="1390810"/>
            <a:ext cx="11284043" cy="537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23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B8AA3C07-29C3-489B-B90E-B85B6684FD0F}" vid="{31AED597-B61A-4BA8-B0DA-1FFFC75278E5}"/>
    </a:ext>
  </a:extLst>
</a:theme>
</file>

<file path=ppt/theme/theme2.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CC4743D8-57BD-46E7-99B5-A6DC5BA504C1}"/>
    </a:ext>
  </a:extLst>
</a:theme>
</file>

<file path=ppt/theme/theme3.xml><?xml version="1.0" encoding="utf-8"?>
<a:theme xmlns:a="http://schemas.openxmlformats.org/drawingml/2006/main" name="3_Black Template">
  <a:themeElements>
    <a:clrScheme name="Custom 51">
      <a:dk1>
        <a:srgbClr val="000000"/>
      </a:dk1>
      <a:lt1>
        <a:srgbClr val="FFFFFF"/>
      </a:lt1>
      <a:dk2>
        <a:srgbClr val="3B2E58"/>
      </a:dk2>
      <a:lt2>
        <a:srgbClr val="E6E6E6"/>
      </a:lt2>
      <a:accent1>
        <a:srgbClr val="8661C5"/>
      </a:accent1>
      <a:accent2>
        <a:srgbClr val="0078D4"/>
      </a:accent2>
      <a:accent3>
        <a:srgbClr val="D2D2D2"/>
      </a:accent3>
      <a:accent4>
        <a:srgbClr val="008575"/>
      </a:accent4>
      <a:accent5>
        <a:srgbClr val="737373"/>
      </a:accent5>
      <a:accent6>
        <a:srgbClr val="9BF00B"/>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AdvisoryCouncil_Template_v03.potx" id="{658AED4A-930F-4A6D-B283-2BB2D2B20E42}" vid="{268B3824-2C30-4796-84B3-0E57D33A970D}"/>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Black Template">
  <a:themeElements>
    <a:clrScheme name="ST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81E1CCAE-A2AB-42AC-8977-FC896EF58CA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AAE1F3DE75034BA445F4E9BB91852D" ma:contentTypeVersion="8" ma:contentTypeDescription="Create a new document." ma:contentTypeScope="" ma:versionID="cd3c71a7cc2ceba485f5e9a74d049682">
  <xsd:schema xmlns:xsd="http://www.w3.org/2001/XMLSchema" xmlns:xs="http://www.w3.org/2001/XMLSchema" xmlns:p="http://schemas.microsoft.com/office/2006/metadata/properties" xmlns:ns2="dcd1d02d-b1ba-4159-8545-5808078daece" xmlns:ns3="f8044cc6-18b9-4bb5-aeb8-4ca9e2d90f1d" targetNamespace="http://schemas.microsoft.com/office/2006/metadata/properties" ma:root="true" ma:fieldsID="620d9cdf3fe0204497d132c79b50c48e" ns2:_="" ns3:_="">
    <xsd:import namespace="dcd1d02d-b1ba-4159-8545-5808078daece"/>
    <xsd:import namespace="f8044cc6-18b9-4bb5-aeb8-4ca9e2d90f1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1d02d-b1ba-4159-8545-5808078da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44cc6-18b9-4bb5-aeb8-4ca9e2d90f1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963D22-7E28-4BD0-B3F2-53778564E27D}">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 ds:uri="http://schemas.microsoft.com/office/infopath/2007/PartnerControls"/>
    <ds:schemaRef ds:uri="dcd1d02d-b1ba-4159-8545-5808078daece"/>
    <ds:schemaRef ds:uri="http://purl.org/dc/terms/"/>
  </ds:schemaRefs>
</ds:datastoreItem>
</file>

<file path=customXml/itemProps2.xml><?xml version="1.0" encoding="utf-8"?>
<ds:datastoreItem xmlns:ds="http://schemas.openxmlformats.org/officeDocument/2006/customXml" ds:itemID="{06841259-9887-42F7-96D3-EDF86EAEDC24}">
  <ds:schemaRefs>
    <ds:schemaRef ds:uri="http://schemas.microsoft.com/sharepoint/v3/contenttype/forms"/>
  </ds:schemaRefs>
</ds:datastoreItem>
</file>

<file path=customXml/itemProps3.xml><?xml version="1.0" encoding="utf-8"?>
<ds:datastoreItem xmlns:ds="http://schemas.openxmlformats.org/officeDocument/2006/customXml" ds:itemID="{4F245138-B1F6-4A01-A4B0-73F81D55D6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d1d02d-b1ba-4159-8545-5808078daece"/>
    <ds:schemaRef ds:uri="f8044cc6-18b9-4bb5-aeb8-4ca9e2d90f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Dev Day Template</Template>
  <TotalTime>2485</TotalTime>
  <Words>746</Words>
  <Application>Microsoft Office PowerPoint</Application>
  <PresentationFormat>Widescreen</PresentationFormat>
  <Paragraphs>131</Paragraphs>
  <Slides>13</Slides>
  <Notes>11</Notes>
  <HiddenSlides>1</HiddenSlides>
  <MMClips>0</MMClips>
  <ScaleCrop>false</ScaleCrop>
  <HeadingPairs>
    <vt:vector size="4" baseType="variant">
      <vt:variant>
        <vt:lpstr>Theme</vt:lpstr>
      </vt:variant>
      <vt:variant>
        <vt:i4>5</vt:i4>
      </vt:variant>
      <vt:variant>
        <vt:lpstr>Slide Titles</vt:lpstr>
      </vt:variant>
      <vt:variant>
        <vt:i4>13</vt:i4>
      </vt:variant>
    </vt:vector>
  </HeadingPairs>
  <TitlesOfParts>
    <vt:vector size="18" baseType="lpstr">
      <vt:lpstr>White Template</vt:lpstr>
      <vt:lpstr>9-51151_Build_Black_Template</vt:lpstr>
      <vt:lpstr>3_Black Template</vt:lpstr>
      <vt:lpstr>Azure 1</vt:lpstr>
      <vt:lpstr>Black Template</vt:lpstr>
      <vt:lpstr>    Azure Dev Day</vt:lpstr>
      <vt:lpstr>PowerPoint Presentation</vt:lpstr>
      <vt:lpstr>PowerPoint Presentation</vt:lpstr>
      <vt:lpstr>PowerPoint Presentation</vt:lpstr>
      <vt:lpstr>Agenda (CDT)</vt:lpstr>
      <vt:lpstr>PowerPoint Presentation</vt:lpstr>
      <vt:lpstr>Resource Management</vt:lpstr>
      <vt:lpstr>Azure Active Directory</vt:lpstr>
      <vt:lpstr>Regions</vt:lpstr>
      <vt:lpstr>Prerequisites</vt:lpstr>
      <vt:lpstr>Sample of available tools</vt:lpstr>
      <vt:lpstr>Application hosting continuum</vt:lpstr>
      <vt:lpstr>Sign up for Microsoft.Source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Joel Waymack</dc:creator>
  <cp:keywords/>
  <dc:description/>
  <cp:lastModifiedBy>Mitul Shah</cp:lastModifiedBy>
  <cp:revision>24</cp:revision>
  <dcterms:created xsi:type="dcterms:W3CDTF">2021-07-29T15:15:57Z</dcterms:created>
  <dcterms:modified xsi:type="dcterms:W3CDTF">2022-07-18T23:31:28Z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0x0101004FAAE1F3DE75034BA445F4E9BB91852D</vt:lpwstr>
  </property>
</Properties>
</file>